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1"/>
  </p:notesMasterIdLst>
  <p:sldIdLst>
    <p:sldId id="466" r:id="rId2"/>
    <p:sldId id="257" r:id="rId3"/>
    <p:sldId id="467" r:id="rId4"/>
    <p:sldId id="470" r:id="rId5"/>
    <p:sldId id="468" r:id="rId6"/>
    <p:sldId id="469" r:id="rId7"/>
    <p:sldId id="481" r:id="rId8"/>
    <p:sldId id="478" r:id="rId9"/>
    <p:sldId id="471" r:id="rId10"/>
    <p:sldId id="472" r:id="rId11"/>
    <p:sldId id="473" r:id="rId12"/>
    <p:sldId id="474" r:id="rId13"/>
    <p:sldId id="475" r:id="rId14"/>
    <p:sldId id="477" r:id="rId15"/>
    <p:sldId id="479" r:id="rId16"/>
    <p:sldId id="480" r:id="rId17"/>
    <p:sldId id="482" r:id="rId18"/>
    <p:sldId id="483" r:id="rId19"/>
    <p:sldId id="484" r:id="rId20"/>
    <p:sldId id="486" r:id="rId21"/>
    <p:sldId id="485" r:id="rId22"/>
    <p:sldId id="487" r:id="rId23"/>
    <p:sldId id="488" r:id="rId24"/>
    <p:sldId id="489" r:id="rId25"/>
    <p:sldId id="490" r:id="rId26"/>
    <p:sldId id="491" r:id="rId27"/>
    <p:sldId id="492" r:id="rId28"/>
    <p:sldId id="493" r:id="rId29"/>
    <p:sldId id="494" r:id="rId30"/>
    <p:sldId id="496" r:id="rId31"/>
    <p:sldId id="497" r:id="rId32"/>
    <p:sldId id="498" r:id="rId33"/>
    <p:sldId id="499" r:id="rId34"/>
    <p:sldId id="500" r:id="rId35"/>
    <p:sldId id="501" r:id="rId36"/>
    <p:sldId id="502" r:id="rId37"/>
    <p:sldId id="503" r:id="rId38"/>
    <p:sldId id="504" r:id="rId39"/>
    <p:sldId id="505" r:id="rId40"/>
    <p:sldId id="506" r:id="rId41"/>
    <p:sldId id="507" r:id="rId42"/>
    <p:sldId id="508" r:id="rId43"/>
    <p:sldId id="509" r:id="rId44"/>
    <p:sldId id="510" r:id="rId45"/>
    <p:sldId id="512" r:id="rId46"/>
    <p:sldId id="513" r:id="rId47"/>
    <p:sldId id="514" r:id="rId48"/>
    <p:sldId id="515" r:id="rId49"/>
    <p:sldId id="516" r:id="rId50"/>
    <p:sldId id="517" r:id="rId51"/>
    <p:sldId id="518" r:id="rId52"/>
    <p:sldId id="519" r:id="rId53"/>
    <p:sldId id="520" r:id="rId54"/>
    <p:sldId id="521" r:id="rId55"/>
    <p:sldId id="522" r:id="rId56"/>
    <p:sldId id="523" r:id="rId57"/>
    <p:sldId id="524" r:id="rId58"/>
    <p:sldId id="525" r:id="rId59"/>
    <p:sldId id="526" r:id="rId60"/>
    <p:sldId id="527" r:id="rId61"/>
    <p:sldId id="528" r:id="rId62"/>
    <p:sldId id="529" r:id="rId63"/>
    <p:sldId id="530" r:id="rId64"/>
    <p:sldId id="531" r:id="rId65"/>
    <p:sldId id="532" r:id="rId66"/>
    <p:sldId id="533" r:id="rId67"/>
    <p:sldId id="534" r:id="rId68"/>
    <p:sldId id="535" r:id="rId69"/>
    <p:sldId id="536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71" autoAdjust="0"/>
  </p:normalViewPr>
  <p:slideViewPr>
    <p:cSldViewPr>
      <p:cViewPr varScale="1">
        <p:scale>
          <a:sx n="77" d="100"/>
          <a:sy n="77" d="100"/>
        </p:scale>
        <p:origin x="15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FB6C3-428A-4F3A-AC3E-90B744B2CFBC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EBA08-5AF4-461F-AFC3-357EE6B1C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2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A275D-E807-4A75-B891-CA6CE30791F7}" type="slidenum">
              <a:rPr lang="ar-SA"/>
              <a:pPr/>
              <a:t>1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20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5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323165"/>
          </a:xfrm>
        </p:spPr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9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7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971540"/>
          </a:xfrm>
          <a:custGeom>
            <a:avLst/>
            <a:gdLst/>
            <a:ahLst/>
            <a:cxnLst/>
            <a:rect l="l" t="t" r="r" b="b"/>
            <a:pathLst>
              <a:path w="12192000" h="5971540">
                <a:moveTo>
                  <a:pt x="0" y="5971032"/>
                </a:moveTo>
                <a:lnTo>
                  <a:pt x="12192000" y="5971032"/>
                </a:lnTo>
                <a:lnTo>
                  <a:pt x="12192000" y="0"/>
                </a:lnTo>
                <a:lnTo>
                  <a:pt x="0" y="0"/>
                </a:lnTo>
                <a:lnTo>
                  <a:pt x="0" y="5971032"/>
                </a:lnTo>
                <a:close/>
              </a:path>
            </a:pathLst>
          </a:custGeom>
          <a:solidFill>
            <a:srgbClr val="775F54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0" y="5971032"/>
            <a:ext cx="9144000" cy="887094"/>
          </a:xfrm>
          <a:custGeom>
            <a:avLst/>
            <a:gdLst/>
            <a:ahLst/>
            <a:cxnLst/>
            <a:rect l="l" t="t" r="r" b="b"/>
            <a:pathLst>
              <a:path w="12192000" h="887095">
                <a:moveTo>
                  <a:pt x="12192000" y="0"/>
                </a:moveTo>
                <a:lnTo>
                  <a:pt x="0" y="0"/>
                </a:lnTo>
                <a:lnTo>
                  <a:pt x="0" y="886968"/>
                </a:lnTo>
                <a:lnTo>
                  <a:pt x="12192000" y="8869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0" y="6053328"/>
            <a:ext cx="2240280" cy="713740"/>
          </a:xfrm>
          <a:custGeom>
            <a:avLst/>
            <a:gdLst/>
            <a:ahLst/>
            <a:cxnLst/>
            <a:rect l="l" t="t" r="r" b="b"/>
            <a:pathLst>
              <a:path w="2987040" h="713740">
                <a:moveTo>
                  <a:pt x="2987040" y="0"/>
                </a:moveTo>
                <a:lnTo>
                  <a:pt x="0" y="0"/>
                </a:lnTo>
                <a:lnTo>
                  <a:pt x="0" y="713232"/>
                </a:lnTo>
                <a:lnTo>
                  <a:pt x="2987040" y="713232"/>
                </a:lnTo>
                <a:lnTo>
                  <a:pt x="2987040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bg object 19"/>
          <p:cNvSpPr/>
          <p:nvPr/>
        </p:nvSpPr>
        <p:spPr>
          <a:xfrm>
            <a:off x="2359152" y="6044184"/>
            <a:ext cx="6785134" cy="713740"/>
          </a:xfrm>
          <a:custGeom>
            <a:avLst/>
            <a:gdLst/>
            <a:ahLst/>
            <a:cxnLst/>
            <a:rect l="l" t="t" r="r" b="b"/>
            <a:pathLst>
              <a:path w="9046845" h="713740">
                <a:moveTo>
                  <a:pt x="9046464" y="0"/>
                </a:moveTo>
                <a:lnTo>
                  <a:pt x="0" y="0"/>
                </a:lnTo>
                <a:lnTo>
                  <a:pt x="0" y="713231"/>
                </a:lnTo>
                <a:lnTo>
                  <a:pt x="9046464" y="713231"/>
                </a:lnTo>
                <a:lnTo>
                  <a:pt x="9046464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8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4" y="569541"/>
            <a:ext cx="7788006" cy="11222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553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1280160"/>
            <a:ext cx="533876" cy="228600"/>
          </a:xfrm>
          <a:custGeom>
            <a:avLst/>
            <a:gdLst/>
            <a:ahLst/>
            <a:cxnLst/>
            <a:rect l="l" t="t" r="r" b="b"/>
            <a:pathLst>
              <a:path w="711835" h="228600">
                <a:moveTo>
                  <a:pt x="711708" y="0"/>
                </a:moveTo>
                <a:lnTo>
                  <a:pt x="0" y="0"/>
                </a:lnTo>
                <a:lnTo>
                  <a:pt x="0" y="228600"/>
                </a:lnTo>
                <a:lnTo>
                  <a:pt x="711708" y="228600"/>
                </a:lnTo>
                <a:lnTo>
                  <a:pt x="711708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590931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11404600" h="228600">
                <a:moveTo>
                  <a:pt x="11404092" y="0"/>
                </a:moveTo>
                <a:lnTo>
                  <a:pt x="0" y="0"/>
                </a:lnTo>
                <a:lnTo>
                  <a:pt x="0" y="228600"/>
                </a:lnTo>
                <a:lnTo>
                  <a:pt x="11404092" y="228600"/>
                </a:lnTo>
                <a:lnTo>
                  <a:pt x="11404092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15411" y="6435852"/>
            <a:ext cx="1987868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هوش مصنوعی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 Nazanin"/>
              <a:cs typeface="B Homa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57400"/>
            <a:ext cx="8280400" cy="2908489"/>
          </a:xfrm>
        </p:spPr>
        <p:txBody>
          <a:bodyPr/>
          <a:lstStyle/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  </a:t>
            </a:r>
            <a:r>
              <a:rPr lang="fa-IR" sz="5400" b="1" dirty="0">
                <a:latin typeface="Arial" pitchFamily="34" charset="0"/>
                <a:cs typeface="B Nazanin" panose="00000400000000000000" pitchFamily="2" charset="-78"/>
              </a:rPr>
              <a:t>فصل پنجم</a:t>
            </a:r>
            <a:endParaRPr lang="fa-IR" sz="5400" b="1" dirty="0">
              <a:effectLst>
                <a:outerShdw blurRad="38100" dist="38100" dir="2700000" algn="tl">
                  <a:srgbClr val="000000"/>
                </a:outerShdw>
              </a:effectLst>
              <a:latin typeface="B Nazanin"/>
              <a:cs typeface="B Nazanin" panose="00000400000000000000" pitchFamily="2" charset="-78"/>
            </a:endParaRPr>
          </a:p>
          <a:p>
            <a:pPr algn="ctr" rtl="1">
              <a:spcBef>
                <a:spcPct val="50000"/>
              </a:spcBef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endParaRPr lang="en-US" sz="5400" b="1" dirty="0">
              <a:latin typeface="B Nazanin"/>
              <a:cs typeface="B Nazanin" panose="00000400000000000000" pitchFamily="2" charset="-78"/>
            </a:endParaRPr>
          </a:p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4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B7919-9E69-43C6-94E2-41D2814A27D6}"/>
              </a:ext>
            </a:extLst>
          </p:cNvPr>
          <p:cNvSpPr txBox="1"/>
          <p:nvPr/>
        </p:nvSpPr>
        <p:spPr>
          <a:xfrm>
            <a:off x="6068776" y="1670036"/>
            <a:ext cx="2618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مثال: رنگ‌آمیزی نقشه</a:t>
            </a:r>
            <a:endParaRPr lang="en-US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B60557-1557-47CA-BE28-13FD0D5FB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470" y="2321416"/>
            <a:ext cx="8815059" cy="372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66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/>
              <p:nvPr/>
            </p:nvSpPr>
            <p:spPr>
              <a:xfrm>
                <a:off x="5142358" y="1484333"/>
                <a:ext cx="3721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rtl="1"/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 مسئله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 (روش اول)</a:t>
                </a:r>
                <a:endParaRPr lang="en-US" sz="28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2358" y="1484333"/>
                <a:ext cx="3721660" cy="523220"/>
              </a:xfrm>
              <a:prstGeom prst="rect">
                <a:avLst/>
              </a:prstGeom>
              <a:blipFill>
                <a:blip r:embed="rId2"/>
                <a:stretch>
                  <a:fillRect l="-2295" t="-8140" r="-3443" b="-34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2EF664EA-F2B4-416C-8A7E-E6CD4C87D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39" y="2385343"/>
            <a:ext cx="8843122" cy="379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50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/>
              <p:nvPr/>
            </p:nvSpPr>
            <p:spPr>
              <a:xfrm>
                <a:off x="5107092" y="1484333"/>
                <a:ext cx="375692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rtl="1"/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 مسئله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 (روش دوم)</a:t>
                </a:r>
                <a:endParaRPr lang="en-US" sz="28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092" y="1484333"/>
                <a:ext cx="3756926" cy="523220"/>
              </a:xfrm>
              <a:prstGeom prst="rect">
                <a:avLst/>
              </a:prstGeom>
              <a:blipFill>
                <a:blip r:embed="rId2"/>
                <a:stretch>
                  <a:fillRect l="-2273" t="-8140" r="-3247" b="-34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EA33BFF-1F2E-477F-8E8E-675DC3443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348" y="2385343"/>
            <a:ext cx="4610100" cy="36480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11CFA6-4A2C-45ED-863B-1E9AC5261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08" y="2105025"/>
            <a:ext cx="24479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37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/>
              <p:nvPr/>
            </p:nvSpPr>
            <p:spPr>
              <a:xfrm>
                <a:off x="5107092" y="1484333"/>
                <a:ext cx="375692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rtl="1"/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 مسئله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 (روش دوم)</a:t>
                </a:r>
                <a:endParaRPr lang="en-US" sz="28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092" y="1484333"/>
                <a:ext cx="3756926" cy="523220"/>
              </a:xfrm>
              <a:prstGeom prst="rect">
                <a:avLst/>
              </a:prstGeom>
              <a:blipFill>
                <a:blip r:embed="rId2"/>
                <a:stretch>
                  <a:fillRect l="-2273" t="-8140" r="-3247" b="-34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EA33BFF-1F2E-477F-8E8E-675DC3443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910" y="2108157"/>
            <a:ext cx="4610100" cy="36480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11CFA6-4A2C-45ED-863B-1E9AC5261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08" y="2105025"/>
            <a:ext cx="2447925" cy="1943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67BD1C1-E080-4020-991D-8638F1EC27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30" y="5634927"/>
            <a:ext cx="46196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03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B7919-9E69-43C6-94E2-41D2814A27D6}"/>
              </a:ext>
            </a:extLst>
          </p:cNvPr>
          <p:cNvSpPr txBox="1"/>
          <p:nvPr/>
        </p:nvSpPr>
        <p:spPr>
          <a:xfrm>
            <a:off x="3276600" y="1681555"/>
            <a:ext cx="551185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گراف محدودیت</a:t>
            </a: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400" dirty="0">
                <a:cs typeface="B Nazanin" panose="00000400000000000000" pitchFamily="2" charset="-78"/>
              </a:rPr>
              <a:t>CSP</a:t>
            </a:r>
            <a:r>
              <a:rPr lang="fa-IR" sz="2400" dirty="0">
                <a:cs typeface="B Nazanin" panose="00000400000000000000" pitchFamily="2" charset="-78"/>
              </a:rPr>
              <a:t> دودویی: هر محدودیت حداکثر برروی دو متغیر تعریف می‌شود.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گراف محدودیت دودویی:</a:t>
            </a:r>
          </a:p>
          <a:p>
            <a:pPr marL="574675" indent="-574675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گره‌ها بیانگر متغیرها</a:t>
            </a:r>
          </a:p>
          <a:p>
            <a:pPr marL="574675" indent="-574675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یال‌ها بیانگر محدودیت‌ها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الگوریتم‌های همه منظوره</a:t>
            </a:r>
            <a:r>
              <a:rPr lang="en-US" sz="2400" dirty="0">
                <a:cs typeface="B Nazanin" panose="00000400000000000000" pitchFamily="2" charset="-78"/>
              </a:rPr>
              <a:t>CSP </a:t>
            </a:r>
            <a:r>
              <a:rPr lang="fa-IR" sz="2400" dirty="0">
                <a:cs typeface="B Nazanin" panose="00000400000000000000" pitchFamily="2" charset="-78"/>
              </a:rPr>
              <a:t> از ساختار گراف محدودیت برای افزایش سرعت جستجو استفاده می‌کنند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BE951A-236A-4251-9677-E8F24C5F1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7383"/>
            <a:ext cx="35052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14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B7919-9E69-43C6-94E2-41D2814A27D6}"/>
              </a:ext>
            </a:extLst>
          </p:cNvPr>
          <p:cNvSpPr txBox="1"/>
          <p:nvPr/>
        </p:nvSpPr>
        <p:spPr>
          <a:xfrm>
            <a:off x="3276600" y="1681555"/>
            <a:ext cx="551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مثال: ریاضیات رمزی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A07171-B7CC-4AAA-B1C9-0ECDFB6F6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87" y="2484586"/>
            <a:ext cx="8707425" cy="367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29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B7919-9E69-43C6-94E2-41D2814A27D6}"/>
              </a:ext>
            </a:extLst>
          </p:cNvPr>
          <p:cNvSpPr txBox="1"/>
          <p:nvPr/>
        </p:nvSpPr>
        <p:spPr>
          <a:xfrm>
            <a:off x="3276600" y="1681555"/>
            <a:ext cx="551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مثال</a:t>
            </a:r>
            <a:r>
              <a:rPr lang="fa-IR" sz="2800" b="1">
                <a:solidFill>
                  <a:schemeClr val="accent1"/>
                </a:solidFill>
                <a:cs typeface="B Nazanin" panose="00000400000000000000" pitchFamily="2" charset="-78"/>
              </a:rPr>
              <a:t>: سودوکو</a:t>
            </a:r>
            <a:endParaRPr lang="fa-IR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CCB3AF-C18F-4202-A8C4-FC78605BF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96" y="2514600"/>
            <a:ext cx="8751608" cy="359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42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4AF039-92DA-40DB-A08C-7F39C42C4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295"/>
            <a:ext cx="2352675" cy="1685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F2D907-7220-4807-82BA-14C2348CD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76800"/>
            <a:ext cx="2066925" cy="1828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/>
              <p:nvPr/>
            </p:nvSpPr>
            <p:spPr>
              <a:xfrm>
                <a:off x="-254154" y="1549985"/>
                <a:ext cx="9183380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گونه‌های مختلف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متغیرهای گسسته:</a:t>
                </a:r>
              </a:p>
              <a:p>
                <a:pPr marL="693738" indent="-354013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دامنه متناهی (مانند مقادیر بولی)</a:t>
                </a:r>
              </a:p>
              <a:p>
                <a:pPr marL="855663" indent="-2349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اندازه دامنه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𝑑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به معنای </a:t>
                </a:r>
                <a14:m>
                  <m:oMath xmlns:m="http://schemas.openxmlformats.org/officeDocument/2006/math">
                    <m:r>
                      <a:rPr lang="fa-IR" sz="2400" b="0" i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انتساب کامل است.</a:t>
                </a:r>
              </a:p>
              <a:p>
                <a:pPr marL="855663" indent="-2349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</a:t>
                </a:r>
                <a:r>
                  <a:rPr lang="en-US" sz="2400" dirty="0">
                    <a:cs typeface="B Nazanin" panose="00000400000000000000" pitchFamily="2" charset="-78"/>
                  </a:rPr>
                  <a:t>CSP </a:t>
                </a:r>
                <a:r>
                  <a:rPr lang="fa-IR" sz="2400" dirty="0">
                    <a:cs typeface="B Nazanin" panose="00000400000000000000" pitchFamily="2" charset="-78"/>
                  </a:rPr>
                  <a:t> دودویی، رنگ آمیزی نقشه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-وزیر</a:t>
                </a:r>
              </a:p>
              <a:p>
                <a:pPr marL="855663" indent="-2349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 </a:t>
                </a:r>
                <a:r>
                  <a:rPr lang="en-US" sz="2400" dirty="0">
                    <a:cs typeface="B Nazanin" panose="00000400000000000000" pitchFamily="2" charset="-78"/>
                  </a:rPr>
                  <a:t>3SAT</a:t>
                </a:r>
                <a:r>
                  <a:rPr lang="fa-IR" sz="2400" dirty="0">
                    <a:cs typeface="B Nazanin" panose="00000400000000000000" pitchFamily="2" charset="-78"/>
                  </a:rPr>
                  <a:t> یک </a:t>
                </a:r>
                <a:r>
                  <a:rPr lang="en-US" sz="2400" dirty="0">
                    <a:cs typeface="B Nazanin" panose="00000400000000000000" pitchFamily="2" charset="-78"/>
                  </a:rPr>
                  <a:t>CSP</a:t>
                </a:r>
                <a:r>
                  <a:rPr lang="fa-IR" sz="2400" dirty="0">
                    <a:cs typeface="B Nazanin" panose="00000400000000000000" pitchFamily="2" charset="-78"/>
                  </a:rPr>
                  <a:t> بولین </a:t>
                </a:r>
              </a:p>
              <a:p>
                <a:pPr marL="855663" indent="-2349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 </a:t>
                </a:r>
                <a:r>
                  <a:rPr lang="en-US" sz="2400" dirty="0">
                    <a:cs typeface="B Nazanin" panose="00000400000000000000" pitchFamily="2" charset="-78"/>
                  </a:rPr>
                  <a:t>3SAT</a:t>
                </a:r>
                <a:r>
                  <a:rPr lang="fa-IR" sz="2400" dirty="0">
                    <a:cs typeface="B Nazanin" panose="00000400000000000000" pitchFamily="2" charset="-78"/>
                  </a:rPr>
                  <a:t> یک مسئله‌ی </a:t>
                </a:r>
                <a:r>
                  <a:rPr lang="en-US" sz="2400" dirty="0">
                    <a:cs typeface="B Nazanin" panose="00000400000000000000" pitchFamily="2" charset="-78"/>
                  </a:rPr>
                  <a:t>NP-complete</a:t>
                </a:r>
                <a:endParaRPr lang="fa-IR" sz="2400" dirty="0">
                  <a:cs typeface="B Nazanin" panose="00000400000000000000" pitchFamily="2" charset="-78"/>
                </a:endParaRPr>
              </a:p>
              <a:p>
                <a:pPr marL="855663" indent="-2349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 در بدترین حالت، نمی‌توان </a:t>
                </a:r>
                <a:r>
                  <a:rPr lang="en-US" sz="2400" dirty="0">
                    <a:cs typeface="B Nazanin" panose="00000400000000000000" pitchFamily="2" charset="-78"/>
                  </a:rPr>
                  <a:t>CSP</a:t>
                </a:r>
                <a:r>
                  <a:rPr lang="fa-IR" sz="2400" dirty="0">
                    <a:cs typeface="B Nazanin" panose="00000400000000000000" pitchFamily="2" charset="-78"/>
                  </a:rPr>
                  <a:t>های دامنه متناهی را در کمتر از زمان نمایی حل کرد</a:t>
                </a:r>
              </a:p>
              <a:p>
                <a:pPr marL="693738" indent="-354013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دامنه نامتناهی (اعداد صحیح، رشته ها و غیره)</a:t>
                </a:r>
              </a:p>
              <a:p>
                <a:pPr marL="1254125" indent="-2222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مثال: زمان شروع و پایان کارها در مسئله زمانبندی</a:t>
                </a:r>
              </a:p>
              <a:p>
                <a:pPr marL="1254125" indent="-22225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محدودیتهای خطی قابل‌حل، محدودیتهای غیرخطی غیرقابل‌حل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متغیرهای پیوسته: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زمان شروع و پایان مشاهدات برای تلسکوپ هابل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محدودیتهای خطی قابل حل در زمان چندجمله‌ای</a:t>
                </a: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54154" y="1549985"/>
                <a:ext cx="9183380" cy="5262979"/>
              </a:xfrm>
              <a:prstGeom prst="rect">
                <a:avLst/>
              </a:prstGeom>
              <a:blipFill>
                <a:blip r:embed="rId4"/>
                <a:stretch>
                  <a:fillRect t="-1505" r="-995" b="-19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9254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/>
              <p:nvPr/>
            </p:nvSpPr>
            <p:spPr>
              <a:xfrm>
                <a:off x="1143000" y="1600200"/>
                <a:ext cx="7543800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گونه‌های مختلف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b="1" dirty="0">
                    <a:cs typeface="B Nazanin" panose="00000400000000000000" pitchFamily="2" charset="-78"/>
                  </a:rPr>
                  <a:t>گونه‌های مختلف محدودیت‌ها: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محدودیت‌های یکانی شامل یک متغیر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𝑔𝑟𝑒𝑒𝑛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محدودیت‌های دودویی شامل یک زوج از متغیرها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𝑊𝐴</m:t>
                    </m:r>
                  </m:oMath>
                </a14:m>
                <a:endParaRPr lang="en-US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محدودیت‌های مرتبه بالاتر شامل ۳ متغیر یا بیشتر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محدودیت‌های ستونی در ریاضیات رمزی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محدودیت‌های نرم (اولویت‌ها).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مثلاً ترجیح رنگ قرمز به سبز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در نظر گرفتن هزینه برای انتساب مقادیر به متغیرها</a:t>
                </a:r>
              </a:p>
              <a:p>
                <a:pPr marL="1312863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مسائل بهینه سازی دارای محدودیت</a:t>
                </a:r>
                <a:endParaRPr lang="en-US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5BB7919-9E69-43C6-94E2-41D2814A2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1600200"/>
                <a:ext cx="7543800" cy="4524315"/>
              </a:xfrm>
              <a:prstGeom prst="rect">
                <a:avLst/>
              </a:prstGeom>
              <a:blipFill>
                <a:blip r:embed="rId2"/>
                <a:stretch>
                  <a:fillRect t="-1752" r="-1213" b="-2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F831EE86-B52E-4F0B-90EB-3586CEA0A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7" y="1770882"/>
            <a:ext cx="2920230" cy="218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56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1600200"/>
            <a:ext cx="813752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dirty="0">
                <a:cs typeface="B Nazanin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فرموله سازی استاندارد جستجو برای مسائل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حالت‌ها: </a:t>
            </a:r>
            <a:r>
              <a:rPr lang="fa-IR" sz="2400" dirty="0">
                <a:cs typeface="B Nazanin" panose="00000400000000000000" pitchFamily="2" charset="-78"/>
              </a:rPr>
              <a:t>مقادیر انتساب یافته تاکنون (انتساب جزیی)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حالت شروع: </a:t>
            </a:r>
            <a:r>
              <a:rPr lang="fa-IR" sz="2400" dirty="0">
                <a:cs typeface="B Nazanin" panose="00000400000000000000" pitchFamily="2" charset="-78"/>
              </a:rPr>
              <a:t>انتساب تهی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تابع جانشین: </a:t>
            </a:r>
            <a:r>
              <a:rPr lang="fa-IR" sz="2400" dirty="0">
                <a:cs typeface="B Nazanin" panose="00000400000000000000" pitchFamily="2" charset="-78"/>
              </a:rPr>
              <a:t>انتساب مقدار به یک متغیر بدون مقدار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تست هدف: </a:t>
            </a:r>
            <a:r>
              <a:rPr lang="fa-IR" sz="2400" dirty="0">
                <a:cs typeface="B Nazanin" panose="00000400000000000000" pitchFamily="2" charset="-78"/>
              </a:rPr>
              <a:t>انتساب کنونی باید کامل و سازگار باشد.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ابتدا با یک روش ساده و ابتدایی شروع می‌کنیم و سپس آن را بهبود می‌دهیم.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63F251-FC32-46BD-98F6-28F797603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8077"/>
            <a:ext cx="28479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2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6352253" y="1697780"/>
            <a:ext cx="2305050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فهرست مطالب</a:t>
            </a:r>
            <a:endParaRPr lang="en-US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362200" y="2274838"/>
            <a:ext cx="619283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تعریف مسائل ارضای محدودیت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روش‌های جستجوی استاندارد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جستجوی عقب گرد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بررسی رو به جلو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استفاده از هیوریستیک‌ها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استفاده از جستجوی محلی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0501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9275" y="1600200"/>
                <a:ext cx="8137525" cy="44873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 </a:t>
                </a:r>
              </a:p>
              <a:p>
                <a:pPr marL="342900" lvl="2" indent="-342900" algn="r" rtl="1">
                  <a:spcBef>
                    <a:spcPct val="3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هر راه‌حل باید یک جایگذاری کامل باشد</a:t>
                </a:r>
              </a:p>
              <a:p>
                <a:pPr marL="342900" lvl="2" indent="-342900" algn="r" rtl="1">
                  <a:spcBef>
                    <a:spcPct val="3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بنابراین با وجود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متغیر، یک راه‌حل در عمق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حاصل می‌شود</a:t>
                </a:r>
              </a:p>
              <a:p>
                <a:pPr marL="342900" lvl="2" indent="-342900" algn="r" rtl="1">
                  <a:spcBef>
                    <a:spcPct val="30000"/>
                  </a:spcBef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درخت جستجو تا عمق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گسترش میابد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جستجوی سطحی: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از آنجا که گره‌های هدف در آخرین سطح درخت قرار دارند، برای یافتن راه حل باید تمامی درخت جستجو را تولید کنیم.</a:t>
                </a:r>
                <a:endParaRPr lang="en-US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جستجوی عمقی: یک انتخاب بهتر!</a:t>
                </a:r>
              </a:p>
              <a:p>
                <a:pPr marL="796925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عمق درخت جستجو: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(تعداد متغیرها)</a:t>
                </a:r>
              </a:p>
              <a:p>
                <a:pPr marL="796925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عمق کم عمق ترین راه حل: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(همه متغیرها مقدار دارند)</a:t>
                </a:r>
              </a:p>
              <a:p>
                <a:pPr marL="796925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فاکتور انشعاب: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</m:sub>
                      <m:sup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|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𝐷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𝑖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|</m:t>
                        </m:r>
                      </m:e>
                    </m:nary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(در بالای درخت)</a:t>
                </a: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275" y="1600200"/>
                <a:ext cx="8137525" cy="4487382"/>
              </a:xfrm>
              <a:prstGeom prst="rect">
                <a:avLst/>
              </a:prstGeom>
              <a:blipFill>
                <a:blip r:embed="rId2"/>
                <a:stretch>
                  <a:fillRect l="-1648" t="-1902" r="-1199" b="-1847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F7A9C104-635A-4072-87F5-52A65EA78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922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903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9275" y="1600200"/>
                <a:ext cx="8137525" cy="46135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بهبود جستجوی عمقی</a:t>
                </a:r>
              </a:p>
              <a:p>
                <a:pPr algn="r" rtl="1"/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ترتیب انتساب مقدار به متغیرها اهمیت ندارد.</a:t>
                </a:r>
              </a:p>
              <a:p>
                <a:pPr marL="796925" indent="-342900" algn="r" rtl="1">
                  <a:buFont typeface="Wingdings" panose="05000000000000000000" pitchFamily="2" charset="2"/>
                  <a:buChar char="ü"/>
                  <a:tabLst>
                    <a:tab pos="855663" algn="l"/>
                  </a:tabLst>
                </a:pPr>
                <a:r>
                  <a:rPr lang="fa-IR" sz="2400" dirty="0">
                    <a:cs typeface="B Nazanin" panose="00000400000000000000" pitchFamily="2" charset="-78"/>
                  </a:rPr>
                  <a:t>در نتیجه بسیاری از مسیرها معادل یکدیگر هستند.</a:t>
                </a:r>
              </a:p>
              <a:p>
                <a:pPr marL="796925" indent="-342900" algn="r" rtl="1">
                  <a:buFont typeface="Wingdings" panose="05000000000000000000" pitchFamily="2" charset="2"/>
                  <a:buChar char="ü"/>
                  <a:tabLst>
                    <a:tab pos="855663" algn="l"/>
                  </a:tabLst>
                </a:pPr>
                <a:r>
                  <a:rPr lang="fa-IR" sz="2400" dirty="0">
                    <a:cs typeface="B Nazanin" panose="00000400000000000000" pitchFamily="2" charset="-78"/>
                  </a:rPr>
                  <a:t>کاهش تعداد مسیرها از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!×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در مسئله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-وزیر.</a:t>
                </a:r>
              </a:p>
              <a:p>
                <a:pPr marL="454025" algn="r" rtl="1">
                  <a:tabLst>
                    <a:tab pos="855663" algn="l"/>
                  </a:tabLst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انتساب‌های بعدی نمی توانند یک محدودیت نقض شده را تصحیح کنند.</a:t>
                </a:r>
              </a:p>
              <a:p>
                <a:pPr marL="855663" indent="-339725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به عنوان مثال اگر در مسئله 8 -وزیر دو وزیر اول در یک سطر قرار داده شوند، جستجوی عمقی باید تمام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8</m:t>
                        </m:r>
                      </m:e>
                      <m:sup>
                        <m:r>
                          <a:rPr lang="fa-I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6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چیدمان باقیمانده را بررسی کند تا بفهمد این راه حل صحیح نیست.</a:t>
                </a:r>
              </a:p>
              <a:p>
                <a:pPr marL="515938" algn="r" rtl="1"/>
                <a:endParaRPr lang="en-US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راه حل: استفاده از جستجوی عقبگرد به جای جستجوی عمقی</a:t>
                </a: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275" y="1600200"/>
                <a:ext cx="8137525" cy="4613507"/>
              </a:xfrm>
              <a:prstGeom prst="rect">
                <a:avLst/>
              </a:prstGeom>
              <a:blipFill>
                <a:blip r:embed="rId2"/>
                <a:stretch>
                  <a:fillRect t="-1852" r="-1199" b="-13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4CEE2283-0549-4EDE-9E5E-70B4A149A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97742"/>
            <a:ext cx="21240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05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600200"/>
                <a:ext cx="8534400" cy="37856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جستجوی عقبگرد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عقبگرد: یک الگوریتم پایه ناآگاهانه برای حل </a:t>
                </a:r>
                <a:r>
                  <a:rPr lang="en-US" sz="2400" dirty="0">
                    <a:cs typeface="B Nazanin" panose="00000400000000000000" pitchFamily="2" charset="-78"/>
                  </a:rPr>
                  <a:t>CSP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ایده ۱: </a:t>
                </a:r>
                <a:r>
                  <a:rPr lang="fa-IR" sz="2400" dirty="0">
                    <a:cs typeface="B Nazanin" panose="00000400000000000000" pitchFamily="2" charset="-78"/>
                  </a:rPr>
                  <a:t>یک متغیر در هر مرحله.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انتساب متغیرها جابجاپذیر است، بنابراین یک ترتیب ثابت برای انتساب‌ها در نظر بگیر.</a:t>
                </a:r>
              </a:p>
              <a:p>
                <a:pPr marL="1489075" indent="-338138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مثلاً در مسئله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-وزیر ترتیب قرار دادن وزیرها در صفحه مهم نیست.</a:t>
                </a:r>
              </a:p>
              <a:p>
                <a:pPr marL="1489075" indent="-338138" algn="r" rtl="1">
                  <a:buFont typeface="Wingdings" panose="05000000000000000000" pitchFamily="2" charset="2"/>
                  <a:buChar char="ü"/>
                </a:pPr>
                <a:r>
                  <a:rPr lang="fa-IR" sz="2400" dirty="0">
                    <a:cs typeface="B Nazanin" panose="00000400000000000000" pitchFamily="2" charset="-78"/>
                  </a:rPr>
                  <a:t>در نتیجه در هر مرحله تنها باید یک متغیر مقداردهی شود.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ایده 2: </a:t>
                </a:r>
                <a:r>
                  <a:rPr lang="fa-IR" sz="2400" dirty="0">
                    <a:cs typeface="B Nazanin" panose="00000400000000000000" pitchFamily="2" charset="-78"/>
                  </a:rPr>
                  <a:t>در حین پیشروی محدودیت‌ها را در نظر بگیر.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فقط مقادیری را در نظر بگیر که با انتساب‌های قبلی سازگارند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نیاز به انجام مقداری محاسبه برای بررسی محدودیت‌ها</a:t>
                </a: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600200"/>
                <a:ext cx="8534400" cy="3785652"/>
              </a:xfrm>
              <a:prstGeom prst="rect">
                <a:avLst/>
              </a:prstGeom>
              <a:blipFill>
                <a:blip r:embed="rId2"/>
                <a:stretch>
                  <a:fillRect l="-500" t="-2254" r="-1071" b="-25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8A825190-2BB5-4EB5-850A-AF6688A01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10907"/>
            <a:ext cx="2610465" cy="170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99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جستجوی عقبگرد (مثال)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9ABE27-C3C8-4525-A7C4-5D0D38385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117372"/>
            <a:ext cx="1543050" cy="876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5A3FD8-61C3-48ED-A0D8-3F8641541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31584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79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جستجوی عقبگرد (مثال)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5A3FD8-61C3-48ED-A0D8-3F864154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584"/>
            <a:ext cx="2355772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AE3F57-BEBF-456E-B5F7-61170496C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550" y="2140313"/>
            <a:ext cx="30861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81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جستجوی عقبگرد (مثال)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5A3FD8-61C3-48ED-A0D8-3F864154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584"/>
            <a:ext cx="2355772" cy="20478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A4CF12E-45DF-4992-8504-0F03E7464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2158298"/>
            <a:ext cx="36385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889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جستجوی عقبگرد (مثال)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5A3FD8-61C3-48ED-A0D8-3F8641541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584"/>
            <a:ext cx="2355772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6E3B9C-CAD6-42A8-AD77-88405A6398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0" y="2286000"/>
            <a:ext cx="3619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71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5332" y="1600200"/>
            <a:ext cx="285146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جستجوی عقبگرد (مثال)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cs typeface="B Nazanin" panose="00000400000000000000" pitchFamily="2" charset="-78"/>
              </a:rPr>
              <a:t>هر وزير در يک سطر قرار مي گيرد</a:t>
            </a:r>
            <a:endParaRPr lang="en-US" sz="20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7" name="Group 3">
            <a:extLst>
              <a:ext uri="{FF2B5EF4-FFF2-40B4-BE49-F238E27FC236}">
                <a16:creationId xmlns:a16="http://schemas.microsoft.com/office/drawing/2014/main" id="{027D9BA6-52DC-46E5-A169-1308F4BBF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950483"/>
              </p:ext>
            </p:extLst>
          </p:nvPr>
        </p:nvGraphicFramePr>
        <p:xfrm>
          <a:off x="3122613" y="1491613"/>
          <a:ext cx="838200" cy="8382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0" marR="0" marT="0" marB="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" name="Group 30">
            <a:extLst>
              <a:ext uri="{FF2B5EF4-FFF2-40B4-BE49-F238E27FC236}">
                <a16:creationId xmlns:a16="http://schemas.microsoft.com/office/drawing/2014/main" id="{FBE896CD-6176-4BE3-8637-F15B398FB5ED}"/>
              </a:ext>
            </a:extLst>
          </p:cNvPr>
          <p:cNvGrpSpPr>
            <a:grpSpLocks/>
          </p:cNvGrpSpPr>
          <p:nvPr/>
        </p:nvGrpSpPr>
        <p:grpSpPr bwMode="auto">
          <a:xfrm>
            <a:off x="1370013" y="2329813"/>
            <a:ext cx="1752600" cy="1143000"/>
            <a:chOff x="2928" y="1152"/>
            <a:chExt cx="960" cy="672"/>
          </a:xfrm>
        </p:grpSpPr>
        <p:sp>
          <p:nvSpPr>
            <p:cNvPr id="11" name="Rectangle 31">
              <a:extLst>
                <a:ext uri="{FF2B5EF4-FFF2-40B4-BE49-F238E27FC236}">
                  <a16:creationId xmlns:a16="http://schemas.microsoft.com/office/drawing/2014/main" id="{5797A064-91D7-45D3-B071-C6F7B5DA2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" name="Rectangle 32">
              <a:extLst>
                <a:ext uri="{FF2B5EF4-FFF2-40B4-BE49-F238E27FC236}">
                  <a16:creationId xmlns:a16="http://schemas.microsoft.com/office/drawing/2014/main" id="{4905FA5F-34B1-45F8-95B4-3C9144FD9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" name="Rectangle 33">
              <a:extLst>
                <a:ext uri="{FF2B5EF4-FFF2-40B4-BE49-F238E27FC236}">
                  <a16:creationId xmlns:a16="http://schemas.microsoft.com/office/drawing/2014/main" id="{DBF8441B-0837-45CA-9C1D-6A1B33C55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4" name="Rectangle 34">
              <a:extLst>
                <a:ext uri="{FF2B5EF4-FFF2-40B4-BE49-F238E27FC236}">
                  <a16:creationId xmlns:a16="http://schemas.microsoft.com/office/drawing/2014/main" id="{B608E51E-1AA4-4E9A-9D09-CC5B9F6EA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" name="Rectangle 35">
              <a:extLst>
                <a:ext uri="{FF2B5EF4-FFF2-40B4-BE49-F238E27FC236}">
                  <a16:creationId xmlns:a16="http://schemas.microsoft.com/office/drawing/2014/main" id="{325D919A-97A3-4883-8F72-FC03E3A0D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" name="Rectangle 36">
              <a:extLst>
                <a:ext uri="{FF2B5EF4-FFF2-40B4-BE49-F238E27FC236}">
                  <a16:creationId xmlns:a16="http://schemas.microsoft.com/office/drawing/2014/main" id="{EEE813C8-AB9C-4FCC-B40A-17AFD08D7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7" name="Rectangle 37">
              <a:extLst>
                <a:ext uri="{FF2B5EF4-FFF2-40B4-BE49-F238E27FC236}">
                  <a16:creationId xmlns:a16="http://schemas.microsoft.com/office/drawing/2014/main" id="{DB0B6669-C9C5-4B48-9474-5897345D6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" name="Rectangle 38">
              <a:extLst>
                <a:ext uri="{FF2B5EF4-FFF2-40B4-BE49-F238E27FC236}">
                  <a16:creationId xmlns:a16="http://schemas.microsoft.com/office/drawing/2014/main" id="{A10BF3D7-95F1-4C99-BC93-6813F53DD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" name="Rectangle 39">
              <a:extLst>
                <a:ext uri="{FF2B5EF4-FFF2-40B4-BE49-F238E27FC236}">
                  <a16:creationId xmlns:a16="http://schemas.microsoft.com/office/drawing/2014/main" id="{9F986D5B-1731-4A2D-BFF5-B9DCDF92B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0" name="Rectangle 40">
              <a:extLst>
                <a:ext uri="{FF2B5EF4-FFF2-40B4-BE49-F238E27FC236}">
                  <a16:creationId xmlns:a16="http://schemas.microsoft.com/office/drawing/2014/main" id="{983097B6-D794-4E69-AFC0-886CDDBB2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" name="Rectangle 41">
              <a:extLst>
                <a:ext uri="{FF2B5EF4-FFF2-40B4-BE49-F238E27FC236}">
                  <a16:creationId xmlns:a16="http://schemas.microsoft.com/office/drawing/2014/main" id="{8A0CB919-D924-4E41-9FB3-2C4DA10FE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2" name="Rectangle 42">
              <a:extLst>
                <a:ext uri="{FF2B5EF4-FFF2-40B4-BE49-F238E27FC236}">
                  <a16:creationId xmlns:a16="http://schemas.microsoft.com/office/drawing/2014/main" id="{8F72F2EC-682B-4977-AFC5-9A2B21EFF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3" name="Rectangle 43">
              <a:extLst>
                <a:ext uri="{FF2B5EF4-FFF2-40B4-BE49-F238E27FC236}">
                  <a16:creationId xmlns:a16="http://schemas.microsoft.com/office/drawing/2014/main" id="{40C828A7-8DAE-4C23-BFF0-B66F3EC81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" name="Rectangle 44">
              <a:extLst>
                <a:ext uri="{FF2B5EF4-FFF2-40B4-BE49-F238E27FC236}">
                  <a16:creationId xmlns:a16="http://schemas.microsoft.com/office/drawing/2014/main" id="{E6F62655-C5A8-4EBB-8939-29CB01AD7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5" name="Rectangle 45">
              <a:extLst>
                <a:ext uri="{FF2B5EF4-FFF2-40B4-BE49-F238E27FC236}">
                  <a16:creationId xmlns:a16="http://schemas.microsoft.com/office/drawing/2014/main" id="{388C0512-C99C-48B5-9F5D-A5156BB16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" name="Rectangle 46">
              <a:extLst>
                <a:ext uri="{FF2B5EF4-FFF2-40B4-BE49-F238E27FC236}">
                  <a16:creationId xmlns:a16="http://schemas.microsoft.com/office/drawing/2014/main" id="{18223ECA-4C61-4188-A64C-68C874D79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27" name="Line 47">
              <a:extLst>
                <a:ext uri="{FF2B5EF4-FFF2-40B4-BE49-F238E27FC236}">
                  <a16:creationId xmlns:a16="http://schemas.microsoft.com/office/drawing/2014/main" id="{DBE66BC3-A046-46B0-BE8B-CBBB42E83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42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" name="Line 48">
              <a:extLst>
                <a:ext uri="{FF2B5EF4-FFF2-40B4-BE49-F238E27FC236}">
                  <a16:creationId xmlns:a16="http://schemas.microsoft.com/office/drawing/2014/main" id="{C37C0FC2-4C47-49C4-B83A-190E13825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0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9" name="Line 49">
              <a:extLst>
                <a:ext uri="{FF2B5EF4-FFF2-40B4-BE49-F238E27FC236}">
                  <a16:creationId xmlns:a16="http://schemas.microsoft.com/office/drawing/2014/main" id="{56182E4F-4846-4528-B6B9-3469F8B93F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2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0" name="Line 50">
              <a:extLst>
                <a:ext uri="{FF2B5EF4-FFF2-40B4-BE49-F238E27FC236}">
                  <a16:creationId xmlns:a16="http://schemas.microsoft.com/office/drawing/2014/main" id="{39265C7E-8C69-41A3-8203-157549B90B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2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" name="Line 51">
              <a:extLst>
                <a:ext uri="{FF2B5EF4-FFF2-40B4-BE49-F238E27FC236}">
                  <a16:creationId xmlns:a16="http://schemas.microsoft.com/office/drawing/2014/main" id="{3EA0DB69-124D-4DFA-9D0C-B965D96BC7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" name="Line 52">
              <a:extLst>
                <a:ext uri="{FF2B5EF4-FFF2-40B4-BE49-F238E27FC236}">
                  <a16:creationId xmlns:a16="http://schemas.microsoft.com/office/drawing/2014/main" id="{3FAB2087-74BE-4E44-A8E9-19ADF1E78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" name="Line 53">
              <a:extLst>
                <a:ext uri="{FF2B5EF4-FFF2-40B4-BE49-F238E27FC236}">
                  <a16:creationId xmlns:a16="http://schemas.microsoft.com/office/drawing/2014/main" id="{9C59E8D6-CA94-4789-8BAC-0809DBBF5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82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" name="Line 54">
              <a:extLst>
                <a:ext uri="{FF2B5EF4-FFF2-40B4-BE49-F238E27FC236}">
                  <a16:creationId xmlns:a16="http://schemas.microsoft.com/office/drawing/2014/main" id="{D05AA78B-8574-48CA-B733-FF10E8EDDF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69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" name="Line 55">
              <a:extLst>
                <a:ext uri="{FF2B5EF4-FFF2-40B4-BE49-F238E27FC236}">
                  <a16:creationId xmlns:a16="http://schemas.microsoft.com/office/drawing/2014/main" id="{2B7AC92C-16E3-4358-AA98-C99BF31F0A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56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" name="Line 56">
              <a:extLst>
                <a:ext uri="{FF2B5EF4-FFF2-40B4-BE49-F238E27FC236}">
                  <a16:creationId xmlns:a16="http://schemas.microsoft.com/office/drawing/2014/main" id="{BE6ECDA5-EDB8-4A7B-BF46-3E1343C2A2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" name="Line 57">
              <a:extLst>
                <a:ext uri="{FF2B5EF4-FFF2-40B4-BE49-F238E27FC236}">
                  <a16:creationId xmlns:a16="http://schemas.microsoft.com/office/drawing/2014/main" id="{E59FCCAB-8031-4518-90D9-E91E7B78A8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68" y="1152"/>
              <a:ext cx="72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58">
            <a:extLst>
              <a:ext uri="{FF2B5EF4-FFF2-40B4-BE49-F238E27FC236}">
                <a16:creationId xmlns:a16="http://schemas.microsoft.com/office/drawing/2014/main" id="{6F0A5AA3-D6DD-4300-93AC-8F3BB486037D}"/>
              </a:ext>
            </a:extLst>
          </p:cNvPr>
          <p:cNvGrpSpPr>
            <a:grpSpLocks/>
          </p:cNvGrpSpPr>
          <p:nvPr/>
        </p:nvGrpSpPr>
        <p:grpSpPr bwMode="auto">
          <a:xfrm>
            <a:off x="3960813" y="2329813"/>
            <a:ext cx="1676400" cy="1143000"/>
            <a:chOff x="4128" y="1152"/>
            <a:chExt cx="960" cy="672"/>
          </a:xfrm>
        </p:grpSpPr>
        <p:sp>
          <p:nvSpPr>
            <p:cNvPr id="39" name="Rectangle 59">
              <a:extLst>
                <a:ext uri="{FF2B5EF4-FFF2-40B4-BE49-F238E27FC236}">
                  <a16:creationId xmlns:a16="http://schemas.microsoft.com/office/drawing/2014/main" id="{76F6A945-812E-4874-AE29-CE4DEA417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" name="Rectangle 60">
              <a:extLst>
                <a:ext uri="{FF2B5EF4-FFF2-40B4-BE49-F238E27FC236}">
                  <a16:creationId xmlns:a16="http://schemas.microsoft.com/office/drawing/2014/main" id="{C500BCEE-FB33-46A0-898F-08BF292C7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" name="Rectangle 61">
              <a:extLst>
                <a:ext uri="{FF2B5EF4-FFF2-40B4-BE49-F238E27FC236}">
                  <a16:creationId xmlns:a16="http://schemas.microsoft.com/office/drawing/2014/main" id="{64DC92D1-8D97-4F69-951F-7449BB5A2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2" name="Rectangle 62">
              <a:extLst>
                <a:ext uri="{FF2B5EF4-FFF2-40B4-BE49-F238E27FC236}">
                  <a16:creationId xmlns:a16="http://schemas.microsoft.com/office/drawing/2014/main" id="{D1F88072-337F-46E4-B347-2C257F19A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3" name="Rectangle 63">
              <a:extLst>
                <a:ext uri="{FF2B5EF4-FFF2-40B4-BE49-F238E27FC236}">
                  <a16:creationId xmlns:a16="http://schemas.microsoft.com/office/drawing/2014/main" id="{8A34403B-67BA-48A6-AB46-9DA9A2533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4" name="Rectangle 64">
              <a:extLst>
                <a:ext uri="{FF2B5EF4-FFF2-40B4-BE49-F238E27FC236}">
                  <a16:creationId xmlns:a16="http://schemas.microsoft.com/office/drawing/2014/main" id="{C54BE023-E049-4AD0-B0C0-83D5D7F5F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5" name="Rectangle 65">
              <a:extLst>
                <a:ext uri="{FF2B5EF4-FFF2-40B4-BE49-F238E27FC236}">
                  <a16:creationId xmlns:a16="http://schemas.microsoft.com/office/drawing/2014/main" id="{4EC94414-92BF-470D-9246-4869AFC63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6" name="Rectangle 66">
              <a:extLst>
                <a:ext uri="{FF2B5EF4-FFF2-40B4-BE49-F238E27FC236}">
                  <a16:creationId xmlns:a16="http://schemas.microsoft.com/office/drawing/2014/main" id="{F46CDAE1-9D8D-4C4C-A661-861C47868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7" name="Rectangle 67">
              <a:extLst>
                <a:ext uri="{FF2B5EF4-FFF2-40B4-BE49-F238E27FC236}">
                  <a16:creationId xmlns:a16="http://schemas.microsoft.com/office/drawing/2014/main" id="{7193B9A8-D037-45D1-80E5-CD976F14E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8" name="Rectangle 68">
              <a:extLst>
                <a:ext uri="{FF2B5EF4-FFF2-40B4-BE49-F238E27FC236}">
                  <a16:creationId xmlns:a16="http://schemas.microsoft.com/office/drawing/2014/main" id="{5E24F90A-38D8-4FEE-8809-0BBAFE5A5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42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9" name="Rectangle 69">
              <a:extLst>
                <a:ext uri="{FF2B5EF4-FFF2-40B4-BE49-F238E27FC236}">
                  <a16:creationId xmlns:a16="http://schemas.microsoft.com/office/drawing/2014/main" id="{7AF3A1DD-970A-44DD-A34C-970DDCE8D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50" name="Rectangle 70">
              <a:extLst>
                <a:ext uri="{FF2B5EF4-FFF2-40B4-BE49-F238E27FC236}">
                  <a16:creationId xmlns:a16="http://schemas.microsoft.com/office/drawing/2014/main" id="{E4A51507-8194-4362-B348-FE6002453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56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51" name="Rectangle 71">
              <a:extLst>
                <a:ext uri="{FF2B5EF4-FFF2-40B4-BE49-F238E27FC236}">
                  <a16:creationId xmlns:a16="http://schemas.microsoft.com/office/drawing/2014/main" id="{BF771430-E8C8-40B7-BAD9-D3F48EC4A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52" name="Rectangle 72">
              <a:extLst>
                <a:ext uri="{FF2B5EF4-FFF2-40B4-BE49-F238E27FC236}">
                  <a16:creationId xmlns:a16="http://schemas.microsoft.com/office/drawing/2014/main" id="{5E278CAD-0193-4757-97BD-4C23FAB4E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69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53" name="Rectangle 73">
              <a:extLst>
                <a:ext uri="{FF2B5EF4-FFF2-40B4-BE49-F238E27FC236}">
                  <a16:creationId xmlns:a16="http://schemas.microsoft.com/office/drawing/2014/main" id="{66B3E64A-A095-4E77-9182-C30FC6DDF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54" name="Rectangle 74">
              <a:extLst>
                <a:ext uri="{FF2B5EF4-FFF2-40B4-BE49-F238E27FC236}">
                  <a16:creationId xmlns:a16="http://schemas.microsoft.com/office/drawing/2014/main" id="{BF2E14E1-6787-45E1-998F-2993FFB46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29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</p:txBody>
        </p:sp>
        <p:sp>
          <p:nvSpPr>
            <p:cNvPr id="55" name="Line 75">
              <a:extLst>
                <a:ext uri="{FF2B5EF4-FFF2-40B4-BE49-F238E27FC236}">
                  <a16:creationId xmlns:a16="http://schemas.microsoft.com/office/drawing/2014/main" id="{DF89CC21-E5D1-4B0D-8978-07726BE768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42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6" name="Line 76">
              <a:extLst>
                <a:ext uri="{FF2B5EF4-FFF2-40B4-BE49-F238E27FC236}">
                  <a16:creationId xmlns:a16="http://schemas.microsoft.com/office/drawing/2014/main" id="{E033080D-B600-4050-8FD9-B1FBE4FFEF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7" name="Line 77">
              <a:extLst>
                <a:ext uri="{FF2B5EF4-FFF2-40B4-BE49-F238E27FC236}">
                  <a16:creationId xmlns:a16="http://schemas.microsoft.com/office/drawing/2014/main" id="{E5F6EF85-4339-418D-9B25-92D6D7A1A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4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8" name="Line 78">
              <a:extLst>
                <a:ext uri="{FF2B5EF4-FFF2-40B4-BE49-F238E27FC236}">
                  <a16:creationId xmlns:a16="http://schemas.microsoft.com/office/drawing/2014/main" id="{8C62AA0E-11A0-40EE-ADEA-7D5246206A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2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9" name="Line 79">
              <a:extLst>
                <a:ext uri="{FF2B5EF4-FFF2-40B4-BE49-F238E27FC236}">
                  <a16:creationId xmlns:a16="http://schemas.microsoft.com/office/drawing/2014/main" id="{94422BC8-5906-4D01-AD9E-BD8109B54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0" name="Line 80">
              <a:extLst>
                <a:ext uri="{FF2B5EF4-FFF2-40B4-BE49-F238E27FC236}">
                  <a16:creationId xmlns:a16="http://schemas.microsoft.com/office/drawing/2014/main" id="{43462C5C-9BDF-4DFF-9DDD-9BF72C7C48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1" name="Line 81">
              <a:extLst>
                <a:ext uri="{FF2B5EF4-FFF2-40B4-BE49-F238E27FC236}">
                  <a16:creationId xmlns:a16="http://schemas.microsoft.com/office/drawing/2014/main" id="{411E3F85-CF5E-4457-B9BC-0B6CB3F070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82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2" name="Line 82">
              <a:extLst>
                <a:ext uri="{FF2B5EF4-FFF2-40B4-BE49-F238E27FC236}">
                  <a16:creationId xmlns:a16="http://schemas.microsoft.com/office/drawing/2014/main" id="{D937942C-9EA7-4F90-B5AD-AE25CF4CC4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69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3" name="Line 83">
              <a:extLst>
                <a:ext uri="{FF2B5EF4-FFF2-40B4-BE49-F238E27FC236}">
                  <a16:creationId xmlns:a16="http://schemas.microsoft.com/office/drawing/2014/main" id="{445EDD81-EEA6-4901-8359-8A464AC25D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156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4" name="Line 84">
              <a:extLst>
                <a:ext uri="{FF2B5EF4-FFF2-40B4-BE49-F238E27FC236}">
                  <a16:creationId xmlns:a16="http://schemas.microsoft.com/office/drawing/2014/main" id="{6784EE3A-B10B-48A9-85B4-2020F6E04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6" y="1296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5" name="Line 85">
              <a:extLst>
                <a:ext uri="{FF2B5EF4-FFF2-40B4-BE49-F238E27FC236}">
                  <a16:creationId xmlns:a16="http://schemas.microsoft.com/office/drawing/2014/main" id="{97261A9E-BFFD-4C87-AB4F-38E0202ED3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152"/>
              <a:ext cx="72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86">
            <a:extLst>
              <a:ext uri="{FF2B5EF4-FFF2-40B4-BE49-F238E27FC236}">
                <a16:creationId xmlns:a16="http://schemas.microsoft.com/office/drawing/2014/main" id="{BCF8B466-E42B-4D44-9A93-6C6595667CE7}"/>
              </a:ext>
            </a:extLst>
          </p:cNvPr>
          <p:cNvGrpSpPr>
            <a:grpSpLocks/>
          </p:cNvGrpSpPr>
          <p:nvPr/>
        </p:nvGrpSpPr>
        <p:grpSpPr bwMode="auto">
          <a:xfrm>
            <a:off x="150813" y="3472813"/>
            <a:ext cx="1219200" cy="1066800"/>
            <a:chOff x="2304" y="1824"/>
            <a:chExt cx="768" cy="672"/>
          </a:xfrm>
        </p:grpSpPr>
        <p:sp>
          <p:nvSpPr>
            <p:cNvPr id="67" name="Rectangle 87">
              <a:extLst>
                <a:ext uri="{FF2B5EF4-FFF2-40B4-BE49-F238E27FC236}">
                  <a16:creationId xmlns:a16="http://schemas.microsoft.com/office/drawing/2014/main" id="{0CED759E-381C-47F8-B2BA-F5DBB6F71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68" name="Rectangle 88">
              <a:extLst>
                <a:ext uri="{FF2B5EF4-FFF2-40B4-BE49-F238E27FC236}">
                  <a16:creationId xmlns:a16="http://schemas.microsoft.com/office/drawing/2014/main" id="{BC6E7502-5103-46E8-940E-447B0A4F7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69" name="Rectangle 89">
              <a:extLst>
                <a:ext uri="{FF2B5EF4-FFF2-40B4-BE49-F238E27FC236}">
                  <a16:creationId xmlns:a16="http://schemas.microsoft.com/office/drawing/2014/main" id="{8A1E322C-265A-41D7-8438-ABB72A4E8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0" name="Rectangle 90">
              <a:extLst>
                <a:ext uri="{FF2B5EF4-FFF2-40B4-BE49-F238E27FC236}">
                  <a16:creationId xmlns:a16="http://schemas.microsoft.com/office/drawing/2014/main" id="{0D2DD54A-6F8C-4967-8F5B-A0476329A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1" name="Rectangle 91">
              <a:extLst>
                <a:ext uri="{FF2B5EF4-FFF2-40B4-BE49-F238E27FC236}">
                  <a16:creationId xmlns:a16="http://schemas.microsoft.com/office/drawing/2014/main" id="{D91E3A5D-59FB-462D-882F-AF572F82C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2" name="Rectangle 92">
              <a:extLst>
                <a:ext uri="{FF2B5EF4-FFF2-40B4-BE49-F238E27FC236}">
                  <a16:creationId xmlns:a16="http://schemas.microsoft.com/office/drawing/2014/main" id="{3F09A770-03B2-4477-B0BC-E08B777D2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3" name="Rectangle 93">
              <a:extLst>
                <a:ext uri="{FF2B5EF4-FFF2-40B4-BE49-F238E27FC236}">
                  <a16:creationId xmlns:a16="http://schemas.microsoft.com/office/drawing/2014/main" id="{CAC85F9C-5F1A-4C66-A510-C22BE8CB8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4" name="Rectangle 94">
              <a:extLst>
                <a:ext uri="{FF2B5EF4-FFF2-40B4-BE49-F238E27FC236}">
                  <a16:creationId xmlns:a16="http://schemas.microsoft.com/office/drawing/2014/main" id="{CE31DB4A-D70F-4E9D-BCF0-BBCB78D26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5" name="Rectangle 95">
              <a:extLst>
                <a:ext uri="{FF2B5EF4-FFF2-40B4-BE49-F238E27FC236}">
                  <a16:creationId xmlns:a16="http://schemas.microsoft.com/office/drawing/2014/main" id="{AB75F0A7-3B36-47A0-89D3-A0E9983DD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6" name="Rectangle 96">
              <a:extLst>
                <a:ext uri="{FF2B5EF4-FFF2-40B4-BE49-F238E27FC236}">
                  <a16:creationId xmlns:a16="http://schemas.microsoft.com/office/drawing/2014/main" id="{AC2C350D-C323-450A-94E5-C20DAEE69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7" name="Rectangle 97">
              <a:extLst>
                <a:ext uri="{FF2B5EF4-FFF2-40B4-BE49-F238E27FC236}">
                  <a16:creationId xmlns:a16="http://schemas.microsoft.com/office/drawing/2014/main" id="{11B2000C-30D5-41B6-8E99-6507CD089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8" name="Rectangle 98">
              <a:extLst>
                <a:ext uri="{FF2B5EF4-FFF2-40B4-BE49-F238E27FC236}">
                  <a16:creationId xmlns:a16="http://schemas.microsoft.com/office/drawing/2014/main" id="{6EA72BA5-C33F-4686-A33E-11D160306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79" name="Rectangle 99">
              <a:extLst>
                <a:ext uri="{FF2B5EF4-FFF2-40B4-BE49-F238E27FC236}">
                  <a16:creationId xmlns:a16="http://schemas.microsoft.com/office/drawing/2014/main" id="{46AB4CB5-3122-4913-90DF-5858BF15F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80" name="Rectangle 100">
              <a:extLst>
                <a:ext uri="{FF2B5EF4-FFF2-40B4-BE49-F238E27FC236}">
                  <a16:creationId xmlns:a16="http://schemas.microsoft.com/office/drawing/2014/main" id="{234AF67B-4246-4BEA-AE0A-D8223C942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81" name="Rectangle 101">
              <a:extLst>
                <a:ext uri="{FF2B5EF4-FFF2-40B4-BE49-F238E27FC236}">
                  <a16:creationId xmlns:a16="http://schemas.microsoft.com/office/drawing/2014/main" id="{31F3C861-5B68-47E4-97B7-58C3D6D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82" name="Rectangle 102">
              <a:extLst>
                <a:ext uri="{FF2B5EF4-FFF2-40B4-BE49-F238E27FC236}">
                  <a16:creationId xmlns:a16="http://schemas.microsoft.com/office/drawing/2014/main" id="{FE4FE6D0-D55E-4D32-8F40-C55C391A8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83" name="Line 103">
              <a:extLst>
                <a:ext uri="{FF2B5EF4-FFF2-40B4-BE49-F238E27FC236}">
                  <a16:creationId xmlns:a16="http://schemas.microsoft.com/office/drawing/2014/main" id="{F5AC4188-2F2F-4C88-8B3C-050ED129F2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4" name="Line 104">
              <a:extLst>
                <a:ext uri="{FF2B5EF4-FFF2-40B4-BE49-F238E27FC236}">
                  <a16:creationId xmlns:a16="http://schemas.microsoft.com/office/drawing/2014/main" id="{5A59FF21-9C1D-4AB8-8276-B3D1D0A6E5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5" name="Line 105">
              <a:extLst>
                <a:ext uri="{FF2B5EF4-FFF2-40B4-BE49-F238E27FC236}">
                  <a16:creationId xmlns:a16="http://schemas.microsoft.com/office/drawing/2014/main" id="{3789A701-AF26-4DF3-84AC-E9AE516E09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6" name="Line 106">
              <a:extLst>
                <a:ext uri="{FF2B5EF4-FFF2-40B4-BE49-F238E27FC236}">
                  <a16:creationId xmlns:a16="http://schemas.microsoft.com/office/drawing/2014/main" id="{4416C218-AD1E-43BF-BA83-3CDACF4969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7" name="Line 107">
              <a:extLst>
                <a:ext uri="{FF2B5EF4-FFF2-40B4-BE49-F238E27FC236}">
                  <a16:creationId xmlns:a16="http://schemas.microsoft.com/office/drawing/2014/main" id="{287D965B-307D-4348-BD10-D93598C0B5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8" name="Line 108">
              <a:extLst>
                <a:ext uri="{FF2B5EF4-FFF2-40B4-BE49-F238E27FC236}">
                  <a16:creationId xmlns:a16="http://schemas.microsoft.com/office/drawing/2014/main" id="{6CD7B44D-022C-46CF-B607-F426B03D9E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89" name="Line 109">
              <a:extLst>
                <a:ext uri="{FF2B5EF4-FFF2-40B4-BE49-F238E27FC236}">
                  <a16:creationId xmlns:a16="http://schemas.microsoft.com/office/drawing/2014/main" id="{27132820-DD7F-43B2-9E81-D2AEC616A9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90" name="Line 110">
              <a:extLst>
                <a:ext uri="{FF2B5EF4-FFF2-40B4-BE49-F238E27FC236}">
                  <a16:creationId xmlns:a16="http://schemas.microsoft.com/office/drawing/2014/main" id="{712D21E3-3CF2-43A9-90CB-6D2B9459CF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91" name="Line 111">
              <a:extLst>
                <a:ext uri="{FF2B5EF4-FFF2-40B4-BE49-F238E27FC236}">
                  <a16:creationId xmlns:a16="http://schemas.microsoft.com/office/drawing/2014/main" id="{7B228A49-409B-4FCE-8BB4-643B4DB245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92" name="Line 112">
              <a:extLst>
                <a:ext uri="{FF2B5EF4-FFF2-40B4-BE49-F238E27FC236}">
                  <a16:creationId xmlns:a16="http://schemas.microsoft.com/office/drawing/2014/main" id="{730D82E1-C16C-4464-89A9-5FEB742626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93" name="Line 113">
              <a:extLst>
                <a:ext uri="{FF2B5EF4-FFF2-40B4-BE49-F238E27FC236}">
                  <a16:creationId xmlns:a16="http://schemas.microsoft.com/office/drawing/2014/main" id="{27A6CB82-44AC-4626-ABE3-AB6AD6FA01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4" y="1824"/>
              <a:ext cx="528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114">
            <a:extLst>
              <a:ext uri="{FF2B5EF4-FFF2-40B4-BE49-F238E27FC236}">
                <a16:creationId xmlns:a16="http://schemas.microsoft.com/office/drawing/2014/main" id="{1BFEFEBE-45BA-413F-AB41-48904EDA83EF}"/>
              </a:ext>
            </a:extLst>
          </p:cNvPr>
          <p:cNvGrpSpPr>
            <a:grpSpLocks/>
          </p:cNvGrpSpPr>
          <p:nvPr/>
        </p:nvGrpSpPr>
        <p:grpSpPr bwMode="auto">
          <a:xfrm>
            <a:off x="5637213" y="3472813"/>
            <a:ext cx="1066800" cy="1066800"/>
            <a:chOff x="3312" y="1824"/>
            <a:chExt cx="720" cy="672"/>
          </a:xfrm>
        </p:grpSpPr>
        <p:sp>
          <p:nvSpPr>
            <p:cNvPr id="95" name="Rectangle 115">
              <a:extLst>
                <a:ext uri="{FF2B5EF4-FFF2-40B4-BE49-F238E27FC236}">
                  <a16:creationId xmlns:a16="http://schemas.microsoft.com/office/drawing/2014/main" id="{4BD3AE3A-A0C6-4F6E-90F1-A08302A1A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96" name="Rectangle 116">
              <a:extLst>
                <a:ext uri="{FF2B5EF4-FFF2-40B4-BE49-F238E27FC236}">
                  <a16:creationId xmlns:a16="http://schemas.microsoft.com/office/drawing/2014/main" id="{63686AE4-D01F-4127-961D-67DCBFCC8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97" name="Rectangle 117">
              <a:extLst>
                <a:ext uri="{FF2B5EF4-FFF2-40B4-BE49-F238E27FC236}">
                  <a16:creationId xmlns:a16="http://schemas.microsoft.com/office/drawing/2014/main" id="{973463F9-907B-4949-A8D5-C3C56DE79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98" name="Rectangle 118">
              <a:extLst>
                <a:ext uri="{FF2B5EF4-FFF2-40B4-BE49-F238E27FC236}">
                  <a16:creationId xmlns:a16="http://schemas.microsoft.com/office/drawing/2014/main" id="{A72B35B0-2697-4791-BE24-41C011C9A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99" name="Rectangle 119">
              <a:extLst>
                <a:ext uri="{FF2B5EF4-FFF2-40B4-BE49-F238E27FC236}">
                  <a16:creationId xmlns:a16="http://schemas.microsoft.com/office/drawing/2014/main" id="{CBF2BCCD-E42E-4070-9413-9C2B985C7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0" name="Rectangle 120">
              <a:extLst>
                <a:ext uri="{FF2B5EF4-FFF2-40B4-BE49-F238E27FC236}">
                  <a16:creationId xmlns:a16="http://schemas.microsoft.com/office/drawing/2014/main" id="{6855F548-2475-47A5-89A1-420BD0AD4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1" name="Rectangle 121">
              <a:extLst>
                <a:ext uri="{FF2B5EF4-FFF2-40B4-BE49-F238E27FC236}">
                  <a16:creationId xmlns:a16="http://schemas.microsoft.com/office/drawing/2014/main" id="{99127DBD-586E-4EC9-9540-BFBC7E208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2" name="Rectangle 122">
              <a:extLst>
                <a:ext uri="{FF2B5EF4-FFF2-40B4-BE49-F238E27FC236}">
                  <a16:creationId xmlns:a16="http://schemas.microsoft.com/office/drawing/2014/main" id="{C7A3D578-ADAB-4FC3-9587-FE997BA00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3" name="Rectangle 123">
              <a:extLst>
                <a:ext uri="{FF2B5EF4-FFF2-40B4-BE49-F238E27FC236}">
                  <a16:creationId xmlns:a16="http://schemas.microsoft.com/office/drawing/2014/main" id="{0AB7558F-32F5-4B60-91A3-5DCB44E25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4" name="Rectangle 124">
              <a:extLst>
                <a:ext uri="{FF2B5EF4-FFF2-40B4-BE49-F238E27FC236}">
                  <a16:creationId xmlns:a16="http://schemas.microsoft.com/office/drawing/2014/main" id="{9BF51AAB-D801-486B-85D1-D41CA65D3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5" name="Rectangle 125">
              <a:extLst>
                <a:ext uri="{FF2B5EF4-FFF2-40B4-BE49-F238E27FC236}">
                  <a16:creationId xmlns:a16="http://schemas.microsoft.com/office/drawing/2014/main" id="{79C7F06D-DC5A-439B-8884-B75B51B91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6" name="Rectangle 126">
              <a:extLst>
                <a:ext uri="{FF2B5EF4-FFF2-40B4-BE49-F238E27FC236}">
                  <a16:creationId xmlns:a16="http://schemas.microsoft.com/office/drawing/2014/main" id="{16B90929-A33A-4F55-B520-4DDA97CB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7" name="Rectangle 127">
              <a:extLst>
                <a:ext uri="{FF2B5EF4-FFF2-40B4-BE49-F238E27FC236}">
                  <a16:creationId xmlns:a16="http://schemas.microsoft.com/office/drawing/2014/main" id="{A78BEF0E-4C10-408D-803F-E0FFBAE00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8" name="Rectangle 128">
              <a:extLst>
                <a:ext uri="{FF2B5EF4-FFF2-40B4-BE49-F238E27FC236}">
                  <a16:creationId xmlns:a16="http://schemas.microsoft.com/office/drawing/2014/main" id="{AEB757F6-B625-4801-95F7-939AE68F1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09" name="Rectangle 129">
              <a:extLst>
                <a:ext uri="{FF2B5EF4-FFF2-40B4-BE49-F238E27FC236}">
                  <a16:creationId xmlns:a16="http://schemas.microsoft.com/office/drawing/2014/main" id="{4CDD4953-70A9-498E-A1E2-2C511B736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10" name="Rectangle 130">
              <a:extLst>
                <a:ext uri="{FF2B5EF4-FFF2-40B4-BE49-F238E27FC236}">
                  <a16:creationId xmlns:a16="http://schemas.microsoft.com/office/drawing/2014/main" id="{870B48EC-5A9D-4E47-B394-04997CC41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11" name="Line 131">
              <a:extLst>
                <a:ext uri="{FF2B5EF4-FFF2-40B4-BE49-F238E27FC236}">
                  <a16:creationId xmlns:a16="http://schemas.microsoft.com/office/drawing/2014/main" id="{0B29FBBB-217B-4524-95ED-697DC7B3B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2" name="Line 132">
              <a:extLst>
                <a:ext uri="{FF2B5EF4-FFF2-40B4-BE49-F238E27FC236}">
                  <a16:creationId xmlns:a16="http://schemas.microsoft.com/office/drawing/2014/main" id="{3E25A5A6-AAF3-4CF7-ADF3-19ACE7306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3" name="Line 133">
              <a:extLst>
                <a:ext uri="{FF2B5EF4-FFF2-40B4-BE49-F238E27FC236}">
                  <a16:creationId xmlns:a16="http://schemas.microsoft.com/office/drawing/2014/main" id="{937775A8-E4E5-432F-AE07-328A5AB48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4" name="Line 134">
              <a:extLst>
                <a:ext uri="{FF2B5EF4-FFF2-40B4-BE49-F238E27FC236}">
                  <a16:creationId xmlns:a16="http://schemas.microsoft.com/office/drawing/2014/main" id="{71B206A7-BB6B-4100-B6F3-3E4EB6F4C3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5" name="Line 135">
              <a:extLst>
                <a:ext uri="{FF2B5EF4-FFF2-40B4-BE49-F238E27FC236}">
                  <a16:creationId xmlns:a16="http://schemas.microsoft.com/office/drawing/2014/main" id="{E775B9CA-D2C5-4785-BE1C-3A572F384E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6" name="Line 136">
              <a:extLst>
                <a:ext uri="{FF2B5EF4-FFF2-40B4-BE49-F238E27FC236}">
                  <a16:creationId xmlns:a16="http://schemas.microsoft.com/office/drawing/2014/main" id="{E7596C3E-CE3D-4F05-BEC9-5604F71D5F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7" name="Line 137">
              <a:extLst>
                <a:ext uri="{FF2B5EF4-FFF2-40B4-BE49-F238E27FC236}">
                  <a16:creationId xmlns:a16="http://schemas.microsoft.com/office/drawing/2014/main" id="{E631BE6D-F6BB-43BB-8311-4F2149B6AD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8" name="Line 138">
              <a:extLst>
                <a:ext uri="{FF2B5EF4-FFF2-40B4-BE49-F238E27FC236}">
                  <a16:creationId xmlns:a16="http://schemas.microsoft.com/office/drawing/2014/main" id="{A4AB1F21-EFF4-4F6F-9F95-B878060DFE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19" name="Line 139">
              <a:extLst>
                <a:ext uri="{FF2B5EF4-FFF2-40B4-BE49-F238E27FC236}">
                  <a16:creationId xmlns:a16="http://schemas.microsoft.com/office/drawing/2014/main" id="{DB7907F6-9261-4D06-8D5C-647778A448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20" name="Line 140">
              <a:extLst>
                <a:ext uri="{FF2B5EF4-FFF2-40B4-BE49-F238E27FC236}">
                  <a16:creationId xmlns:a16="http://schemas.microsoft.com/office/drawing/2014/main" id="{27812050-B67C-4F63-BB3C-FED3CFFC4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21" name="Line 141">
              <a:extLst>
                <a:ext uri="{FF2B5EF4-FFF2-40B4-BE49-F238E27FC236}">
                  <a16:creationId xmlns:a16="http://schemas.microsoft.com/office/drawing/2014/main" id="{99529F87-533A-46A4-A49B-A63455674C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1824"/>
              <a:ext cx="48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22" name="Group 142">
            <a:extLst>
              <a:ext uri="{FF2B5EF4-FFF2-40B4-BE49-F238E27FC236}">
                <a16:creationId xmlns:a16="http://schemas.microsoft.com/office/drawing/2014/main" id="{18D9637F-6AC1-4CC8-B4F8-E4E6D14316BE}"/>
              </a:ext>
            </a:extLst>
          </p:cNvPr>
          <p:cNvGrpSpPr>
            <a:grpSpLocks/>
          </p:cNvGrpSpPr>
          <p:nvPr/>
        </p:nvGrpSpPr>
        <p:grpSpPr bwMode="auto">
          <a:xfrm>
            <a:off x="1370013" y="4539613"/>
            <a:ext cx="1219200" cy="1066800"/>
            <a:chOff x="2304" y="1824"/>
            <a:chExt cx="768" cy="672"/>
          </a:xfrm>
        </p:grpSpPr>
        <p:sp>
          <p:nvSpPr>
            <p:cNvPr id="123" name="Rectangle 143">
              <a:extLst>
                <a:ext uri="{FF2B5EF4-FFF2-40B4-BE49-F238E27FC236}">
                  <a16:creationId xmlns:a16="http://schemas.microsoft.com/office/drawing/2014/main" id="{797F8C49-353B-4EB6-8ADF-FA7BB8E47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4" name="Rectangle 144">
              <a:extLst>
                <a:ext uri="{FF2B5EF4-FFF2-40B4-BE49-F238E27FC236}">
                  <a16:creationId xmlns:a16="http://schemas.microsoft.com/office/drawing/2014/main" id="{DC354E52-B07E-4E39-902D-BFFBD0956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5" name="Rectangle 145">
              <a:extLst>
                <a:ext uri="{FF2B5EF4-FFF2-40B4-BE49-F238E27FC236}">
                  <a16:creationId xmlns:a16="http://schemas.microsoft.com/office/drawing/2014/main" id="{29ABAECD-84BD-4FB9-8D9C-CE04D4B77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6" name="Rectangle 146">
              <a:extLst>
                <a:ext uri="{FF2B5EF4-FFF2-40B4-BE49-F238E27FC236}">
                  <a16:creationId xmlns:a16="http://schemas.microsoft.com/office/drawing/2014/main" id="{D6D7885D-CA25-4CB4-A707-B80B053C9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7" name="Rectangle 147">
              <a:extLst>
                <a:ext uri="{FF2B5EF4-FFF2-40B4-BE49-F238E27FC236}">
                  <a16:creationId xmlns:a16="http://schemas.microsoft.com/office/drawing/2014/main" id="{38422D45-9A50-4871-87D2-075975087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8" name="Rectangle 148">
              <a:extLst>
                <a:ext uri="{FF2B5EF4-FFF2-40B4-BE49-F238E27FC236}">
                  <a16:creationId xmlns:a16="http://schemas.microsoft.com/office/drawing/2014/main" id="{73511B90-4DB0-4029-9558-F51007A29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29" name="Rectangle 149">
              <a:extLst>
                <a:ext uri="{FF2B5EF4-FFF2-40B4-BE49-F238E27FC236}">
                  <a16:creationId xmlns:a16="http://schemas.microsoft.com/office/drawing/2014/main" id="{FCC0A27F-014D-40BA-8DFA-196F646C0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0" name="Rectangle 150">
              <a:extLst>
                <a:ext uri="{FF2B5EF4-FFF2-40B4-BE49-F238E27FC236}">
                  <a16:creationId xmlns:a16="http://schemas.microsoft.com/office/drawing/2014/main" id="{2291DED8-C6F7-4200-850C-D1D505835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1" name="Rectangle 151">
              <a:extLst>
                <a:ext uri="{FF2B5EF4-FFF2-40B4-BE49-F238E27FC236}">
                  <a16:creationId xmlns:a16="http://schemas.microsoft.com/office/drawing/2014/main" id="{E44732E8-67A7-4057-B5A0-75E61B9E4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2" name="Rectangle 152">
              <a:extLst>
                <a:ext uri="{FF2B5EF4-FFF2-40B4-BE49-F238E27FC236}">
                  <a16:creationId xmlns:a16="http://schemas.microsoft.com/office/drawing/2014/main" id="{493A0850-F389-4FBC-A0B9-908AD6A89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3" name="Rectangle 153">
              <a:extLst>
                <a:ext uri="{FF2B5EF4-FFF2-40B4-BE49-F238E27FC236}">
                  <a16:creationId xmlns:a16="http://schemas.microsoft.com/office/drawing/2014/main" id="{6EA8E6F0-F359-47FE-8530-1BBFA80DB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4" name="Rectangle 154">
              <a:extLst>
                <a:ext uri="{FF2B5EF4-FFF2-40B4-BE49-F238E27FC236}">
                  <a16:creationId xmlns:a16="http://schemas.microsoft.com/office/drawing/2014/main" id="{84AB4A85-12D5-481C-99AC-59CD5798B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5" name="Rectangle 155">
              <a:extLst>
                <a:ext uri="{FF2B5EF4-FFF2-40B4-BE49-F238E27FC236}">
                  <a16:creationId xmlns:a16="http://schemas.microsoft.com/office/drawing/2014/main" id="{68EFC91D-CB42-4054-9632-67F518136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6" name="Rectangle 156">
              <a:extLst>
                <a:ext uri="{FF2B5EF4-FFF2-40B4-BE49-F238E27FC236}">
                  <a16:creationId xmlns:a16="http://schemas.microsoft.com/office/drawing/2014/main" id="{6C3C60B1-1C26-45F5-89EB-0A513F7BD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7" name="Rectangle 157">
              <a:extLst>
                <a:ext uri="{FF2B5EF4-FFF2-40B4-BE49-F238E27FC236}">
                  <a16:creationId xmlns:a16="http://schemas.microsoft.com/office/drawing/2014/main" id="{E9CECD05-6619-4D52-B7AB-B4C2377C7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38" name="Rectangle 158">
              <a:extLst>
                <a:ext uri="{FF2B5EF4-FFF2-40B4-BE49-F238E27FC236}">
                  <a16:creationId xmlns:a16="http://schemas.microsoft.com/office/drawing/2014/main" id="{6EF05261-1F64-49D2-8AC6-7F9949196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139" name="Line 159">
              <a:extLst>
                <a:ext uri="{FF2B5EF4-FFF2-40B4-BE49-F238E27FC236}">
                  <a16:creationId xmlns:a16="http://schemas.microsoft.com/office/drawing/2014/main" id="{6C83B279-6FEC-4E17-9B59-4EB82BB7A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0" name="Line 160">
              <a:extLst>
                <a:ext uri="{FF2B5EF4-FFF2-40B4-BE49-F238E27FC236}">
                  <a16:creationId xmlns:a16="http://schemas.microsoft.com/office/drawing/2014/main" id="{D28AF2BC-2630-40A3-A942-4C91CAC1A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1" name="Line 161">
              <a:extLst>
                <a:ext uri="{FF2B5EF4-FFF2-40B4-BE49-F238E27FC236}">
                  <a16:creationId xmlns:a16="http://schemas.microsoft.com/office/drawing/2014/main" id="{13E2F2BE-60C9-4C57-8603-9F25F6B8E2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2" name="Line 162">
              <a:extLst>
                <a:ext uri="{FF2B5EF4-FFF2-40B4-BE49-F238E27FC236}">
                  <a16:creationId xmlns:a16="http://schemas.microsoft.com/office/drawing/2014/main" id="{99056DD8-F231-44B8-9BC7-A6D84DA97A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3" name="Line 163">
              <a:extLst>
                <a:ext uri="{FF2B5EF4-FFF2-40B4-BE49-F238E27FC236}">
                  <a16:creationId xmlns:a16="http://schemas.microsoft.com/office/drawing/2014/main" id="{037F3F92-8E74-4B85-92B6-F9CD08959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4" name="Line 164">
              <a:extLst>
                <a:ext uri="{FF2B5EF4-FFF2-40B4-BE49-F238E27FC236}">
                  <a16:creationId xmlns:a16="http://schemas.microsoft.com/office/drawing/2014/main" id="{A509749D-DC99-419B-BF58-07598ECB25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5" name="Line 165">
              <a:extLst>
                <a:ext uri="{FF2B5EF4-FFF2-40B4-BE49-F238E27FC236}">
                  <a16:creationId xmlns:a16="http://schemas.microsoft.com/office/drawing/2014/main" id="{9FF71ADA-08A7-43EC-B3A7-4780F9586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6" name="Line 166">
              <a:extLst>
                <a:ext uri="{FF2B5EF4-FFF2-40B4-BE49-F238E27FC236}">
                  <a16:creationId xmlns:a16="http://schemas.microsoft.com/office/drawing/2014/main" id="{917D1774-A4E0-4E53-B09C-CF749BF60C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7" name="Line 167">
              <a:extLst>
                <a:ext uri="{FF2B5EF4-FFF2-40B4-BE49-F238E27FC236}">
                  <a16:creationId xmlns:a16="http://schemas.microsoft.com/office/drawing/2014/main" id="{FBC0D24E-0948-431D-A64D-DD0769050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8" name="Line 168">
              <a:extLst>
                <a:ext uri="{FF2B5EF4-FFF2-40B4-BE49-F238E27FC236}">
                  <a16:creationId xmlns:a16="http://schemas.microsoft.com/office/drawing/2014/main" id="{4D25EF66-22E8-4AD7-8283-EA110984A6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49" name="Line 169">
              <a:extLst>
                <a:ext uri="{FF2B5EF4-FFF2-40B4-BE49-F238E27FC236}">
                  <a16:creationId xmlns:a16="http://schemas.microsoft.com/office/drawing/2014/main" id="{C55D1398-7023-4FE8-BA0B-ECDD6EE924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4" y="1824"/>
              <a:ext cx="528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50" name="Group 170">
            <a:extLst>
              <a:ext uri="{FF2B5EF4-FFF2-40B4-BE49-F238E27FC236}">
                <a16:creationId xmlns:a16="http://schemas.microsoft.com/office/drawing/2014/main" id="{80098CCA-EE7C-4355-956A-68D096072739}"/>
              </a:ext>
            </a:extLst>
          </p:cNvPr>
          <p:cNvGrpSpPr>
            <a:grpSpLocks/>
          </p:cNvGrpSpPr>
          <p:nvPr/>
        </p:nvGrpSpPr>
        <p:grpSpPr bwMode="auto">
          <a:xfrm>
            <a:off x="3351213" y="4539613"/>
            <a:ext cx="1143000" cy="1066800"/>
            <a:chOff x="3312" y="1824"/>
            <a:chExt cx="720" cy="672"/>
          </a:xfrm>
        </p:grpSpPr>
        <p:sp>
          <p:nvSpPr>
            <p:cNvPr id="151" name="Rectangle 171">
              <a:extLst>
                <a:ext uri="{FF2B5EF4-FFF2-40B4-BE49-F238E27FC236}">
                  <a16:creationId xmlns:a16="http://schemas.microsoft.com/office/drawing/2014/main" id="{DA607251-019C-4861-B1C6-8CA6D1AC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2" name="Rectangle 172">
              <a:extLst>
                <a:ext uri="{FF2B5EF4-FFF2-40B4-BE49-F238E27FC236}">
                  <a16:creationId xmlns:a16="http://schemas.microsoft.com/office/drawing/2014/main" id="{57A58FFD-87CC-4B24-91AB-0ACEB5AD2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3" name="Rectangle 173">
              <a:extLst>
                <a:ext uri="{FF2B5EF4-FFF2-40B4-BE49-F238E27FC236}">
                  <a16:creationId xmlns:a16="http://schemas.microsoft.com/office/drawing/2014/main" id="{2686029D-D470-4142-A5E0-B202C2630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4" name="Rectangle 174">
              <a:extLst>
                <a:ext uri="{FF2B5EF4-FFF2-40B4-BE49-F238E27FC236}">
                  <a16:creationId xmlns:a16="http://schemas.microsoft.com/office/drawing/2014/main" id="{B267C455-4BDA-49D4-83F2-D8D9C6A7A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5" name="Rectangle 175">
              <a:extLst>
                <a:ext uri="{FF2B5EF4-FFF2-40B4-BE49-F238E27FC236}">
                  <a16:creationId xmlns:a16="http://schemas.microsoft.com/office/drawing/2014/main" id="{EC06926D-3BDD-4510-86C3-4F6FFA100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6" name="Rectangle 176">
              <a:extLst>
                <a:ext uri="{FF2B5EF4-FFF2-40B4-BE49-F238E27FC236}">
                  <a16:creationId xmlns:a16="http://schemas.microsoft.com/office/drawing/2014/main" id="{2F883049-6A57-4D4D-8490-2185C5111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7" name="Rectangle 177">
              <a:extLst>
                <a:ext uri="{FF2B5EF4-FFF2-40B4-BE49-F238E27FC236}">
                  <a16:creationId xmlns:a16="http://schemas.microsoft.com/office/drawing/2014/main" id="{408C9735-BC5D-4D0D-BD81-898A9BE67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8" name="Rectangle 178">
              <a:extLst>
                <a:ext uri="{FF2B5EF4-FFF2-40B4-BE49-F238E27FC236}">
                  <a16:creationId xmlns:a16="http://schemas.microsoft.com/office/drawing/2014/main" id="{B5777E0B-3725-4E0E-A0D5-FF63D0FB6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59" name="Rectangle 179">
              <a:extLst>
                <a:ext uri="{FF2B5EF4-FFF2-40B4-BE49-F238E27FC236}">
                  <a16:creationId xmlns:a16="http://schemas.microsoft.com/office/drawing/2014/main" id="{AC444B5F-0686-45A9-B3FA-A8E7B29FA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0" name="Rectangle 180">
              <a:extLst>
                <a:ext uri="{FF2B5EF4-FFF2-40B4-BE49-F238E27FC236}">
                  <a16:creationId xmlns:a16="http://schemas.microsoft.com/office/drawing/2014/main" id="{289E37A0-A080-43E1-9A94-B4103F977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1" name="Rectangle 181">
              <a:extLst>
                <a:ext uri="{FF2B5EF4-FFF2-40B4-BE49-F238E27FC236}">
                  <a16:creationId xmlns:a16="http://schemas.microsoft.com/office/drawing/2014/main" id="{87C96893-FE8D-4EF3-A6C7-5713B83BC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2" name="Rectangle 182">
              <a:extLst>
                <a:ext uri="{FF2B5EF4-FFF2-40B4-BE49-F238E27FC236}">
                  <a16:creationId xmlns:a16="http://schemas.microsoft.com/office/drawing/2014/main" id="{A5491987-C574-4D26-93F6-BA2561EB2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3" name="Rectangle 183">
              <a:extLst>
                <a:ext uri="{FF2B5EF4-FFF2-40B4-BE49-F238E27FC236}">
                  <a16:creationId xmlns:a16="http://schemas.microsoft.com/office/drawing/2014/main" id="{9E9A2B41-AB53-4B9D-93F1-22103BEC9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4" name="Rectangle 184">
              <a:extLst>
                <a:ext uri="{FF2B5EF4-FFF2-40B4-BE49-F238E27FC236}">
                  <a16:creationId xmlns:a16="http://schemas.microsoft.com/office/drawing/2014/main" id="{FCE46749-5184-4918-BD13-EC7B5B1D0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5" name="Rectangle 185">
              <a:extLst>
                <a:ext uri="{FF2B5EF4-FFF2-40B4-BE49-F238E27FC236}">
                  <a16:creationId xmlns:a16="http://schemas.microsoft.com/office/drawing/2014/main" id="{4C25361C-A8A7-4005-891B-27C1BB1DD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66" name="Rectangle 186">
              <a:extLst>
                <a:ext uri="{FF2B5EF4-FFF2-40B4-BE49-F238E27FC236}">
                  <a16:creationId xmlns:a16="http://schemas.microsoft.com/office/drawing/2014/main" id="{B14CAF7B-449E-410E-BF9F-8788F6530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167" name="Line 187">
              <a:extLst>
                <a:ext uri="{FF2B5EF4-FFF2-40B4-BE49-F238E27FC236}">
                  <a16:creationId xmlns:a16="http://schemas.microsoft.com/office/drawing/2014/main" id="{68FC48C0-1723-4891-B375-0775179D06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68" name="Line 188">
              <a:extLst>
                <a:ext uri="{FF2B5EF4-FFF2-40B4-BE49-F238E27FC236}">
                  <a16:creationId xmlns:a16="http://schemas.microsoft.com/office/drawing/2014/main" id="{BFAD7765-053B-4D8B-B368-49BD8A7D4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69" name="Line 189">
              <a:extLst>
                <a:ext uri="{FF2B5EF4-FFF2-40B4-BE49-F238E27FC236}">
                  <a16:creationId xmlns:a16="http://schemas.microsoft.com/office/drawing/2014/main" id="{7FBC97F2-F3B7-4551-A994-BFF5350924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0" name="Line 190">
              <a:extLst>
                <a:ext uri="{FF2B5EF4-FFF2-40B4-BE49-F238E27FC236}">
                  <a16:creationId xmlns:a16="http://schemas.microsoft.com/office/drawing/2014/main" id="{458E0769-F647-497F-A6F1-CA839CFFB4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1" name="Line 191">
              <a:extLst>
                <a:ext uri="{FF2B5EF4-FFF2-40B4-BE49-F238E27FC236}">
                  <a16:creationId xmlns:a16="http://schemas.microsoft.com/office/drawing/2014/main" id="{C77048EB-BFC2-432B-8CD8-5A613D6AB1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2" name="Line 192">
              <a:extLst>
                <a:ext uri="{FF2B5EF4-FFF2-40B4-BE49-F238E27FC236}">
                  <a16:creationId xmlns:a16="http://schemas.microsoft.com/office/drawing/2014/main" id="{FF323D05-3289-43DF-AF83-E6E77D47A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3" name="Line 193">
              <a:extLst>
                <a:ext uri="{FF2B5EF4-FFF2-40B4-BE49-F238E27FC236}">
                  <a16:creationId xmlns:a16="http://schemas.microsoft.com/office/drawing/2014/main" id="{A4E1F8CC-FF4A-4A7A-82D3-BE2611219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4" name="Line 194">
              <a:extLst>
                <a:ext uri="{FF2B5EF4-FFF2-40B4-BE49-F238E27FC236}">
                  <a16:creationId xmlns:a16="http://schemas.microsoft.com/office/drawing/2014/main" id="{6B936D11-6559-4D49-80AB-4F3065AD9C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5" name="Line 195">
              <a:extLst>
                <a:ext uri="{FF2B5EF4-FFF2-40B4-BE49-F238E27FC236}">
                  <a16:creationId xmlns:a16="http://schemas.microsoft.com/office/drawing/2014/main" id="{E2F37068-75BD-456E-B32B-7629AFCE7E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6" name="Line 196">
              <a:extLst>
                <a:ext uri="{FF2B5EF4-FFF2-40B4-BE49-F238E27FC236}">
                  <a16:creationId xmlns:a16="http://schemas.microsoft.com/office/drawing/2014/main" id="{60E78AEB-599E-4AA3-8160-0B2278D0CC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7" name="Line 197">
              <a:extLst>
                <a:ext uri="{FF2B5EF4-FFF2-40B4-BE49-F238E27FC236}">
                  <a16:creationId xmlns:a16="http://schemas.microsoft.com/office/drawing/2014/main" id="{42E61B60-5FEC-484D-8F0F-99F1BF6702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1824"/>
              <a:ext cx="48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78" name="Group 198">
            <a:extLst>
              <a:ext uri="{FF2B5EF4-FFF2-40B4-BE49-F238E27FC236}">
                <a16:creationId xmlns:a16="http://schemas.microsoft.com/office/drawing/2014/main" id="{ED22D635-9D17-4D38-B191-25269ABA713D}"/>
              </a:ext>
            </a:extLst>
          </p:cNvPr>
          <p:cNvGrpSpPr>
            <a:grpSpLocks/>
          </p:cNvGrpSpPr>
          <p:nvPr/>
        </p:nvGrpSpPr>
        <p:grpSpPr bwMode="auto">
          <a:xfrm>
            <a:off x="1370013" y="3472813"/>
            <a:ext cx="838200" cy="1066800"/>
            <a:chOff x="4560" y="2496"/>
            <a:chExt cx="528" cy="672"/>
          </a:xfrm>
        </p:grpSpPr>
        <p:sp>
          <p:nvSpPr>
            <p:cNvPr id="179" name="Rectangle 199">
              <a:extLst>
                <a:ext uri="{FF2B5EF4-FFF2-40B4-BE49-F238E27FC236}">
                  <a16:creationId xmlns:a16="http://schemas.microsoft.com/office/drawing/2014/main" id="{178D84FF-07FF-49FA-9874-775C62B26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0" name="Rectangle 200">
              <a:extLst>
                <a:ext uri="{FF2B5EF4-FFF2-40B4-BE49-F238E27FC236}">
                  <a16:creationId xmlns:a16="http://schemas.microsoft.com/office/drawing/2014/main" id="{1D909B9C-14CB-49F1-BD53-9BCDEC68E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1" name="Rectangle 201">
              <a:extLst>
                <a:ext uri="{FF2B5EF4-FFF2-40B4-BE49-F238E27FC236}">
                  <a16:creationId xmlns:a16="http://schemas.microsoft.com/office/drawing/2014/main" id="{03E2BE7E-1A3B-4163-8054-2902557F2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2" name="Rectangle 202">
              <a:extLst>
                <a:ext uri="{FF2B5EF4-FFF2-40B4-BE49-F238E27FC236}">
                  <a16:creationId xmlns:a16="http://schemas.microsoft.com/office/drawing/2014/main" id="{074B5276-EAE2-4B91-83F9-8EAAE983B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3" name="Rectangle 203">
              <a:extLst>
                <a:ext uri="{FF2B5EF4-FFF2-40B4-BE49-F238E27FC236}">
                  <a16:creationId xmlns:a16="http://schemas.microsoft.com/office/drawing/2014/main" id="{E3883416-9E95-46E8-B703-9071109C2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4" name="Rectangle 204">
              <a:extLst>
                <a:ext uri="{FF2B5EF4-FFF2-40B4-BE49-F238E27FC236}">
                  <a16:creationId xmlns:a16="http://schemas.microsoft.com/office/drawing/2014/main" id="{A37E15D8-521D-4DE1-9B57-AEE11D6B9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5" name="Rectangle 205">
              <a:extLst>
                <a:ext uri="{FF2B5EF4-FFF2-40B4-BE49-F238E27FC236}">
                  <a16:creationId xmlns:a16="http://schemas.microsoft.com/office/drawing/2014/main" id="{838B389C-67E1-41A0-96AB-0059212A8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6" name="Rectangle 206">
              <a:extLst>
                <a:ext uri="{FF2B5EF4-FFF2-40B4-BE49-F238E27FC236}">
                  <a16:creationId xmlns:a16="http://schemas.microsoft.com/office/drawing/2014/main" id="{6190205E-0FD6-460F-A3AD-03343A0CD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7" name="Rectangle 207">
              <a:extLst>
                <a:ext uri="{FF2B5EF4-FFF2-40B4-BE49-F238E27FC236}">
                  <a16:creationId xmlns:a16="http://schemas.microsoft.com/office/drawing/2014/main" id="{D2E58647-F006-43F0-A7E3-482FC2F7A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8" name="Rectangle 208">
              <a:extLst>
                <a:ext uri="{FF2B5EF4-FFF2-40B4-BE49-F238E27FC236}">
                  <a16:creationId xmlns:a16="http://schemas.microsoft.com/office/drawing/2014/main" id="{05D64889-3055-4312-A38E-7C7F9EF01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89" name="Rectangle 209">
              <a:extLst>
                <a:ext uri="{FF2B5EF4-FFF2-40B4-BE49-F238E27FC236}">
                  <a16:creationId xmlns:a16="http://schemas.microsoft.com/office/drawing/2014/main" id="{93763AD8-84CC-494C-8E4A-FFA4BC761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0" name="Rectangle 210">
              <a:extLst>
                <a:ext uri="{FF2B5EF4-FFF2-40B4-BE49-F238E27FC236}">
                  <a16:creationId xmlns:a16="http://schemas.microsoft.com/office/drawing/2014/main" id="{E01F3A62-4FEC-4FD7-8D1D-6F8FEA022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1" name="Rectangle 211">
              <a:extLst>
                <a:ext uri="{FF2B5EF4-FFF2-40B4-BE49-F238E27FC236}">
                  <a16:creationId xmlns:a16="http://schemas.microsoft.com/office/drawing/2014/main" id="{B90BC934-637B-45A6-B804-E755C3061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2" name="Rectangle 212">
              <a:extLst>
                <a:ext uri="{FF2B5EF4-FFF2-40B4-BE49-F238E27FC236}">
                  <a16:creationId xmlns:a16="http://schemas.microsoft.com/office/drawing/2014/main" id="{24471960-2700-40C0-9547-3482B747E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3" name="Rectangle 213">
              <a:extLst>
                <a:ext uri="{FF2B5EF4-FFF2-40B4-BE49-F238E27FC236}">
                  <a16:creationId xmlns:a16="http://schemas.microsoft.com/office/drawing/2014/main" id="{2719197A-B5C7-42C0-9643-9FB323FD4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4" name="Rectangle 214">
              <a:extLst>
                <a:ext uri="{FF2B5EF4-FFF2-40B4-BE49-F238E27FC236}">
                  <a16:creationId xmlns:a16="http://schemas.microsoft.com/office/drawing/2014/main" id="{24BCB337-E264-47CB-A7E2-225C1F4B3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</p:txBody>
        </p:sp>
        <p:sp>
          <p:nvSpPr>
            <p:cNvPr id="195" name="Line 215">
              <a:extLst>
                <a:ext uri="{FF2B5EF4-FFF2-40B4-BE49-F238E27FC236}">
                  <a16:creationId xmlns:a16="http://schemas.microsoft.com/office/drawing/2014/main" id="{5431C23E-6066-411F-B85E-09BC1B0F9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77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96" name="Line 216">
              <a:extLst>
                <a:ext uri="{FF2B5EF4-FFF2-40B4-BE49-F238E27FC236}">
                  <a16:creationId xmlns:a16="http://schemas.microsoft.com/office/drawing/2014/main" id="{1B6A2270-D073-4935-8EB1-736C0DD87E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97" name="Line 217">
              <a:extLst>
                <a:ext uri="{FF2B5EF4-FFF2-40B4-BE49-F238E27FC236}">
                  <a16:creationId xmlns:a16="http://schemas.microsoft.com/office/drawing/2014/main" id="{B86DDCBF-806B-4D99-AA1A-E05B785AE4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4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98" name="Line 218">
              <a:extLst>
                <a:ext uri="{FF2B5EF4-FFF2-40B4-BE49-F238E27FC236}">
                  <a16:creationId xmlns:a16="http://schemas.microsoft.com/office/drawing/2014/main" id="{036AC559-53A0-4DDF-AA98-6B549456D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99" name="Line 219">
              <a:extLst>
                <a:ext uri="{FF2B5EF4-FFF2-40B4-BE49-F238E27FC236}">
                  <a16:creationId xmlns:a16="http://schemas.microsoft.com/office/drawing/2014/main" id="{3D9F02AB-E924-4ED5-99A1-842158AF5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0" name="Line 220">
              <a:extLst>
                <a:ext uri="{FF2B5EF4-FFF2-40B4-BE49-F238E27FC236}">
                  <a16:creationId xmlns:a16="http://schemas.microsoft.com/office/drawing/2014/main" id="{5110CA07-44E6-4E6F-B0FB-E408E5FA32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1" name="Line 221">
              <a:extLst>
                <a:ext uri="{FF2B5EF4-FFF2-40B4-BE49-F238E27FC236}">
                  <a16:creationId xmlns:a16="http://schemas.microsoft.com/office/drawing/2014/main" id="{6C81172B-E0FE-4A26-9091-1E2BCFD70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1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2" name="Line 222">
              <a:extLst>
                <a:ext uri="{FF2B5EF4-FFF2-40B4-BE49-F238E27FC236}">
                  <a16:creationId xmlns:a16="http://schemas.microsoft.com/office/drawing/2014/main" id="{54AB7DFA-4965-453F-866B-AAA7EF906B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03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3" name="Line 223">
              <a:extLst>
                <a:ext uri="{FF2B5EF4-FFF2-40B4-BE49-F238E27FC236}">
                  <a16:creationId xmlns:a16="http://schemas.microsoft.com/office/drawing/2014/main" id="{6A5DC4FF-BF9B-4774-AB5A-5062BD0EE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90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4" name="Line 224">
              <a:extLst>
                <a:ext uri="{FF2B5EF4-FFF2-40B4-BE49-F238E27FC236}">
                  <a16:creationId xmlns:a16="http://schemas.microsoft.com/office/drawing/2014/main" id="{6AD32190-75FF-44BA-AC27-6D5E7FC5DA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6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5" name="Line 225">
              <a:extLst>
                <a:ext uri="{FF2B5EF4-FFF2-40B4-BE49-F238E27FC236}">
                  <a16:creationId xmlns:a16="http://schemas.microsoft.com/office/drawing/2014/main" id="{0AC597E5-F4B0-46AE-9D2F-0DD4FE472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8" y="2496"/>
              <a:ext cx="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06" name="Group 226">
            <a:extLst>
              <a:ext uri="{FF2B5EF4-FFF2-40B4-BE49-F238E27FC236}">
                <a16:creationId xmlns:a16="http://schemas.microsoft.com/office/drawing/2014/main" id="{0A2DCE07-79A4-4A03-8756-5D44FE76D0E8}"/>
              </a:ext>
            </a:extLst>
          </p:cNvPr>
          <p:cNvGrpSpPr>
            <a:grpSpLocks/>
          </p:cNvGrpSpPr>
          <p:nvPr/>
        </p:nvGrpSpPr>
        <p:grpSpPr bwMode="auto">
          <a:xfrm>
            <a:off x="2589213" y="4539613"/>
            <a:ext cx="838200" cy="1066800"/>
            <a:chOff x="4560" y="2496"/>
            <a:chExt cx="528" cy="672"/>
          </a:xfrm>
        </p:grpSpPr>
        <p:sp>
          <p:nvSpPr>
            <p:cNvPr id="207" name="Rectangle 227">
              <a:extLst>
                <a:ext uri="{FF2B5EF4-FFF2-40B4-BE49-F238E27FC236}">
                  <a16:creationId xmlns:a16="http://schemas.microsoft.com/office/drawing/2014/main" id="{FA0BB653-4CE0-43BD-8476-F813CFABF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08" name="Rectangle 228">
              <a:extLst>
                <a:ext uri="{FF2B5EF4-FFF2-40B4-BE49-F238E27FC236}">
                  <a16:creationId xmlns:a16="http://schemas.microsoft.com/office/drawing/2014/main" id="{B7479FD3-422A-4FE5-9D3B-1EC3F5A20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09" name="Rectangle 229">
              <a:extLst>
                <a:ext uri="{FF2B5EF4-FFF2-40B4-BE49-F238E27FC236}">
                  <a16:creationId xmlns:a16="http://schemas.microsoft.com/office/drawing/2014/main" id="{391639B1-BBB2-49AA-A1B4-496C54269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0" name="Rectangle 230">
              <a:extLst>
                <a:ext uri="{FF2B5EF4-FFF2-40B4-BE49-F238E27FC236}">
                  <a16:creationId xmlns:a16="http://schemas.microsoft.com/office/drawing/2014/main" id="{DE5CACE2-90A4-4E56-A68F-75A610728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1" name="Rectangle 231">
              <a:extLst>
                <a:ext uri="{FF2B5EF4-FFF2-40B4-BE49-F238E27FC236}">
                  <a16:creationId xmlns:a16="http://schemas.microsoft.com/office/drawing/2014/main" id="{32BC4F23-82AD-4885-911A-DD22EDE5C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2" name="Rectangle 232">
              <a:extLst>
                <a:ext uri="{FF2B5EF4-FFF2-40B4-BE49-F238E27FC236}">
                  <a16:creationId xmlns:a16="http://schemas.microsoft.com/office/drawing/2014/main" id="{E317E658-0CD6-4319-A89A-52A7068DF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3" name="Rectangle 233">
              <a:extLst>
                <a:ext uri="{FF2B5EF4-FFF2-40B4-BE49-F238E27FC236}">
                  <a16:creationId xmlns:a16="http://schemas.microsoft.com/office/drawing/2014/main" id="{FCBF6404-1D48-4BCC-9DBE-4087697C8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4" name="Rectangle 234">
              <a:extLst>
                <a:ext uri="{FF2B5EF4-FFF2-40B4-BE49-F238E27FC236}">
                  <a16:creationId xmlns:a16="http://schemas.microsoft.com/office/drawing/2014/main" id="{ED703B9F-3C7C-4631-B936-B0BC85A93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5" name="Rectangle 235">
              <a:extLst>
                <a:ext uri="{FF2B5EF4-FFF2-40B4-BE49-F238E27FC236}">
                  <a16:creationId xmlns:a16="http://schemas.microsoft.com/office/drawing/2014/main" id="{CEAF0A19-2273-4DCF-B173-03CC15296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6" name="Rectangle 236">
              <a:extLst>
                <a:ext uri="{FF2B5EF4-FFF2-40B4-BE49-F238E27FC236}">
                  <a16:creationId xmlns:a16="http://schemas.microsoft.com/office/drawing/2014/main" id="{7A423DA9-F2F3-48AA-B4EB-E8E89DC20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7" name="Rectangle 237">
              <a:extLst>
                <a:ext uri="{FF2B5EF4-FFF2-40B4-BE49-F238E27FC236}">
                  <a16:creationId xmlns:a16="http://schemas.microsoft.com/office/drawing/2014/main" id="{004617A8-9952-41F5-88F2-4C8F50C4B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8" name="Rectangle 238">
              <a:extLst>
                <a:ext uri="{FF2B5EF4-FFF2-40B4-BE49-F238E27FC236}">
                  <a16:creationId xmlns:a16="http://schemas.microsoft.com/office/drawing/2014/main" id="{D072E423-DDD9-420F-98EE-7F26F49B3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19" name="Rectangle 239">
              <a:extLst>
                <a:ext uri="{FF2B5EF4-FFF2-40B4-BE49-F238E27FC236}">
                  <a16:creationId xmlns:a16="http://schemas.microsoft.com/office/drawing/2014/main" id="{947EDB8A-EE78-4991-9CDD-E6C8CA09F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20" name="Rectangle 240">
              <a:extLst>
                <a:ext uri="{FF2B5EF4-FFF2-40B4-BE49-F238E27FC236}">
                  <a16:creationId xmlns:a16="http://schemas.microsoft.com/office/drawing/2014/main" id="{750EE0AA-03BF-4AD5-9B56-5B240F35B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21" name="Rectangle 241">
              <a:extLst>
                <a:ext uri="{FF2B5EF4-FFF2-40B4-BE49-F238E27FC236}">
                  <a16:creationId xmlns:a16="http://schemas.microsoft.com/office/drawing/2014/main" id="{89C873FA-1C2C-4436-8410-97D2F084E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22" name="Rectangle 242">
              <a:extLst>
                <a:ext uri="{FF2B5EF4-FFF2-40B4-BE49-F238E27FC236}">
                  <a16:creationId xmlns:a16="http://schemas.microsoft.com/office/drawing/2014/main" id="{F20ADD4F-DFA0-46E2-9506-58503567C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CA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CA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fa-IR" sz="9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CA" sz="1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23" name="Line 243">
              <a:extLst>
                <a:ext uri="{FF2B5EF4-FFF2-40B4-BE49-F238E27FC236}">
                  <a16:creationId xmlns:a16="http://schemas.microsoft.com/office/drawing/2014/main" id="{8A393C60-92A4-4987-BA0B-EB1AB956A6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77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4" name="Line 244">
              <a:extLst>
                <a:ext uri="{FF2B5EF4-FFF2-40B4-BE49-F238E27FC236}">
                  <a16:creationId xmlns:a16="http://schemas.microsoft.com/office/drawing/2014/main" id="{6F24B7BB-35BE-4612-ACB0-97536471F9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5" name="Line 245">
              <a:extLst>
                <a:ext uri="{FF2B5EF4-FFF2-40B4-BE49-F238E27FC236}">
                  <a16:creationId xmlns:a16="http://schemas.microsoft.com/office/drawing/2014/main" id="{C6847CB6-F546-4611-AB97-941B3EE1A3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4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6" name="Line 246">
              <a:extLst>
                <a:ext uri="{FF2B5EF4-FFF2-40B4-BE49-F238E27FC236}">
                  <a16:creationId xmlns:a16="http://schemas.microsoft.com/office/drawing/2014/main" id="{F68A3E43-E95B-496F-BF87-84D0DB775D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7" name="Line 247">
              <a:extLst>
                <a:ext uri="{FF2B5EF4-FFF2-40B4-BE49-F238E27FC236}">
                  <a16:creationId xmlns:a16="http://schemas.microsoft.com/office/drawing/2014/main" id="{8778B0B2-18D7-45D1-8FAA-EA20B5D2C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8" name="Line 248">
              <a:extLst>
                <a:ext uri="{FF2B5EF4-FFF2-40B4-BE49-F238E27FC236}">
                  <a16:creationId xmlns:a16="http://schemas.microsoft.com/office/drawing/2014/main" id="{74C0A8E4-75C7-4270-A4C8-406C6FBEA2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29" name="Line 249">
              <a:extLst>
                <a:ext uri="{FF2B5EF4-FFF2-40B4-BE49-F238E27FC236}">
                  <a16:creationId xmlns:a16="http://schemas.microsoft.com/office/drawing/2014/main" id="{7E9D0719-E86E-4735-A22D-278F89E66B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1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30" name="Line 250">
              <a:extLst>
                <a:ext uri="{FF2B5EF4-FFF2-40B4-BE49-F238E27FC236}">
                  <a16:creationId xmlns:a16="http://schemas.microsoft.com/office/drawing/2014/main" id="{894E6902-8302-45F7-A800-05996A8F8A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03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31" name="Line 251">
              <a:extLst>
                <a:ext uri="{FF2B5EF4-FFF2-40B4-BE49-F238E27FC236}">
                  <a16:creationId xmlns:a16="http://schemas.microsoft.com/office/drawing/2014/main" id="{335839F6-834A-4EE1-9B51-429AA5D6F3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90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32" name="Line 252">
              <a:extLst>
                <a:ext uri="{FF2B5EF4-FFF2-40B4-BE49-F238E27FC236}">
                  <a16:creationId xmlns:a16="http://schemas.microsoft.com/office/drawing/2014/main" id="{53A57F30-016B-4781-965F-88D4D1DB20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6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33" name="Line 253">
              <a:extLst>
                <a:ext uri="{FF2B5EF4-FFF2-40B4-BE49-F238E27FC236}">
                  <a16:creationId xmlns:a16="http://schemas.microsoft.com/office/drawing/2014/main" id="{F9CB2679-A733-4624-9A56-18FB1D56B5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8" y="2496"/>
              <a:ext cx="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34" name="Group 254">
            <a:extLst>
              <a:ext uri="{FF2B5EF4-FFF2-40B4-BE49-F238E27FC236}">
                <a16:creationId xmlns:a16="http://schemas.microsoft.com/office/drawing/2014/main" id="{EF9A3E66-FE1C-428B-8F95-2742FC6472EA}"/>
              </a:ext>
            </a:extLst>
          </p:cNvPr>
          <p:cNvGrpSpPr>
            <a:grpSpLocks/>
          </p:cNvGrpSpPr>
          <p:nvPr/>
        </p:nvGrpSpPr>
        <p:grpSpPr bwMode="auto">
          <a:xfrm>
            <a:off x="3656013" y="3472813"/>
            <a:ext cx="1219200" cy="1066800"/>
            <a:chOff x="2304" y="1824"/>
            <a:chExt cx="768" cy="672"/>
          </a:xfrm>
        </p:grpSpPr>
        <p:sp>
          <p:nvSpPr>
            <p:cNvPr id="235" name="Rectangle 255">
              <a:extLst>
                <a:ext uri="{FF2B5EF4-FFF2-40B4-BE49-F238E27FC236}">
                  <a16:creationId xmlns:a16="http://schemas.microsoft.com/office/drawing/2014/main" id="{DDEB4163-777E-40AD-AA90-4BCEFFCB6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36" name="Rectangle 256">
              <a:extLst>
                <a:ext uri="{FF2B5EF4-FFF2-40B4-BE49-F238E27FC236}">
                  <a16:creationId xmlns:a16="http://schemas.microsoft.com/office/drawing/2014/main" id="{5BF9BEC7-9A36-459D-87A9-7F84AD5EA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37" name="Rectangle 257">
              <a:extLst>
                <a:ext uri="{FF2B5EF4-FFF2-40B4-BE49-F238E27FC236}">
                  <a16:creationId xmlns:a16="http://schemas.microsoft.com/office/drawing/2014/main" id="{35BE96A6-DE93-4ED9-838A-3906CD34C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38" name="Rectangle 258">
              <a:extLst>
                <a:ext uri="{FF2B5EF4-FFF2-40B4-BE49-F238E27FC236}">
                  <a16:creationId xmlns:a16="http://schemas.microsoft.com/office/drawing/2014/main" id="{1CB76455-E9DA-4AEE-B6BD-F78DA3A96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39" name="Rectangle 259">
              <a:extLst>
                <a:ext uri="{FF2B5EF4-FFF2-40B4-BE49-F238E27FC236}">
                  <a16:creationId xmlns:a16="http://schemas.microsoft.com/office/drawing/2014/main" id="{CB58450E-822F-4A5D-A9B8-E2F4621CD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0" name="Rectangle 260">
              <a:extLst>
                <a:ext uri="{FF2B5EF4-FFF2-40B4-BE49-F238E27FC236}">
                  <a16:creationId xmlns:a16="http://schemas.microsoft.com/office/drawing/2014/main" id="{26D8BBED-164C-487A-B05B-3D3279859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1" name="Rectangle 261">
              <a:extLst>
                <a:ext uri="{FF2B5EF4-FFF2-40B4-BE49-F238E27FC236}">
                  <a16:creationId xmlns:a16="http://schemas.microsoft.com/office/drawing/2014/main" id="{6282205C-C2F8-45DE-88EF-CFD7733D5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2" name="Rectangle 262">
              <a:extLst>
                <a:ext uri="{FF2B5EF4-FFF2-40B4-BE49-F238E27FC236}">
                  <a16:creationId xmlns:a16="http://schemas.microsoft.com/office/drawing/2014/main" id="{70B5E59A-6BEC-4603-87BA-11F91CA0E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3" name="Rectangle 263">
              <a:extLst>
                <a:ext uri="{FF2B5EF4-FFF2-40B4-BE49-F238E27FC236}">
                  <a16:creationId xmlns:a16="http://schemas.microsoft.com/office/drawing/2014/main" id="{A4EE22B8-A092-451D-B09E-21B164B7D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4" name="Rectangle 264">
              <a:extLst>
                <a:ext uri="{FF2B5EF4-FFF2-40B4-BE49-F238E27FC236}">
                  <a16:creationId xmlns:a16="http://schemas.microsoft.com/office/drawing/2014/main" id="{821135A1-20A2-4A7C-B054-765A8AC5C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5" name="Rectangle 265">
              <a:extLst>
                <a:ext uri="{FF2B5EF4-FFF2-40B4-BE49-F238E27FC236}">
                  <a16:creationId xmlns:a16="http://schemas.microsoft.com/office/drawing/2014/main" id="{DF34F5A8-CB4C-4308-AAD4-798B6230D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6" name="Rectangle 266">
              <a:extLst>
                <a:ext uri="{FF2B5EF4-FFF2-40B4-BE49-F238E27FC236}">
                  <a16:creationId xmlns:a16="http://schemas.microsoft.com/office/drawing/2014/main" id="{D5B840E9-E9AA-46C5-BCA5-4134505CD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7" name="Rectangle 267">
              <a:extLst>
                <a:ext uri="{FF2B5EF4-FFF2-40B4-BE49-F238E27FC236}">
                  <a16:creationId xmlns:a16="http://schemas.microsoft.com/office/drawing/2014/main" id="{0FECA600-112B-426A-A1F0-EA8568E43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8" name="Rectangle 268">
              <a:extLst>
                <a:ext uri="{FF2B5EF4-FFF2-40B4-BE49-F238E27FC236}">
                  <a16:creationId xmlns:a16="http://schemas.microsoft.com/office/drawing/2014/main" id="{050B1035-1449-4577-B0B3-122C92C8A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49" name="Rectangle 269">
              <a:extLst>
                <a:ext uri="{FF2B5EF4-FFF2-40B4-BE49-F238E27FC236}">
                  <a16:creationId xmlns:a16="http://schemas.microsoft.com/office/drawing/2014/main" id="{7B525DB8-9CCF-4562-B73A-BA69A6D08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50" name="Rectangle 270">
              <a:extLst>
                <a:ext uri="{FF2B5EF4-FFF2-40B4-BE49-F238E27FC236}">
                  <a16:creationId xmlns:a16="http://schemas.microsoft.com/office/drawing/2014/main" id="{2D8E6444-3E47-4B0A-9EC5-20A1FB2ED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51" name="Line 271">
              <a:extLst>
                <a:ext uri="{FF2B5EF4-FFF2-40B4-BE49-F238E27FC236}">
                  <a16:creationId xmlns:a16="http://schemas.microsoft.com/office/drawing/2014/main" id="{783509DF-02FC-4A09-97DD-167E2A5338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2" name="Line 272">
              <a:extLst>
                <a:ext uri="{FF2B5EF4-FFF2-40B4-BE49-F238E27FC236}">
                  <a16:creationId xmlns:a16="http://schemas.microsoft.com/office/drawing/2014/main" id="{1FFB79BC-F162-44CD-B593-73123FD436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3" name="Line 273">
              <a:extLst>
                <a:ext uri="{FF2B5EF4-FFF2-40B4-BE49-F238E27FC236}">
                  <a16:creationId xmlns:a16="http://schemas.microsoft.com/office/drawing/2014/main" id="{1C4F23FB-9E5E-4E6C-8927-9F6EF05D33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4" name="Line 274">
              <a:extLst>
                <a:ext uri="{FF2B5EF4-FFF2-40B4-BE49-F238E27FC236}">
                  <a16:creationId xmlns:a16="http://schemas.microsoft.com/office/drawing/2014/main" id="{BFE01501-4E59-4F6F-8BDC-1FFAF3417D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5" name="Line 275">
              <a:extLst>
                <a:ext uri="{FF2B5EF4-FFF2-40B4-BE49-F238E27FC236}">
                  <a16:creationId xmlns:a16="http://schemas.microsoft.com/office/drawing/2014/main" id="{FA4FC09D-D507-410B-86B9-120E89102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6" name="Line 276">
              <a:extLst>
                <a:ext uri="{FF2B5EF4-FFF2-40B4-BE49-F238E27FC236}">
                  <a16:creationId xmlns:a16="http://schemas.microsoft.com/office/drawing/2014/main" id="{8DD122C0-80FB-43D6-943E-C497F61F89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7" name="Line 277">
              <a:extLst>
                <a:ext uri="{FF2B5EF4-FFF2-40B4-BE49-F238E27FC236}">
                  <a16:creationId xmlns:a16="http://schemas.microsoft.com/office/drawing/2014/main" id="{3A91A2D1-EB66-4C9A-86CD-BB17797EB9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8" name="Line 278">
              <a:extLst>
                <a:ext uri="{FF2B5EF4-FFF2-40B4-BE49-F238E27FC236}">
                  <a16:creationId xmlns:a16="http://schemas.microsoft.com/office/drawing/2014/main" id="{BA793C3D-E5E7-4F4A-B2ED-A7DDFDFE89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59" name="Line 279">
              <a:extLst>
                <a:ext uri="{FF2B5EF4-FFF2-40B4-BE49-F238E27FC236}">
                  <a16:creationId xmlns:a16="http://schemas.microsoft.com/office/drawing/2014/main" id="{794A55C4-6018-4F85-B078-2C68469984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60" name="Line 280">
              <a:extLst>
                <a:ext uri="{FF2B5EF4-FFF2-40B4-BE49-F238E27FC236}">
                  <a16:creationId xmlns:a16="http://schemas.microsoft.com/office/drawing/2014/main" id="{04BE83F7-E06C-4372-A215-EE5DB7774C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61" name="Line 281">
              <a:extLst>
                <a:ext uri="{FF2B5EF4-FFF2-40B4-BE49-F238E27FC236}">
                  <a16:creationId xmlns:a16="http://schemas.microsoft.com/office/drawing/2014/main" id="{1EFD00FF-FFE2-427F-B9DA-636431377A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4" y="1824"/>
              <a:ext cx="528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62" name="Group 282">
            <a:extLst>
              <a:ext uri="{FF2B5EF4-FFF2-40B4-BE49-F238E27FC236}">
                <a16:creationId xmlns:a16="http://schemas.microsoft.com/office/drawing/2014/main" id="{37C411DE-4375-4151-B938-D0BFF36CF72D}"/>
              </a:ext>
            </a:extLst>
          </p:cNvPr>
          <p:cNvGrpSpPr>
            <a:grpSpLocks/>
          </p:cNvGrpSpPr>
          <p:nvPr/>
        </p:nvGrpSpPr>
        <p:grpSpPr bwMode="auto">
          <a:xfrm>
            <a:off x="4799013" y="3472813"/>
            <a:ext cx="838200" cy="1066800"/>
            <a:chOff x="4560" y="2496"/>
            <a:chExt cx="528" cy="672"/>
          </a:xfrm>
        </p:grpSpPr>
        <p:sp>
          <p:nvSpPr>
            <p:cNvPr id="263" name="Rectangle 283">
              <a:extLst>
                <a:ext uri="{FF2B5EF4-FFF2-40B4-BE49-F238E27FC236}">
                  <a16:creationId xmlns:a16="http://schemas.microsoft.com/office/drawing/2014/main" id="{1E56CC10-2E64-4E39-8D60-007087BE1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4" name="Rectangle 284">
              <a:extLst>
                <a:ext uri="{FF2B5EF4-FFF2-40B4-BE49-F238E27FC236}">
                  <a16:creationId xmlns:a16="http://schemas.microsoft.com/office/drawing/2014/main" id="{FF490625-C7E3-491E-9AEC-C7D69420E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5" name="Rectangle 285">
              <a:extLst>
                <a:ext uri="{FF2B5EF4-FFF2-40B4-BE49-F238E27FC236}">
                  <a16:creationId xmlns:a16="http://schemas.microsoft.com/office/drawing/2014/main" id="{E5A05B17-407B-403F-AE22-0D4DED738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6" name="Rectangle 286">
              <a:extLst>
                <a:ext uri="{FF2B5EF4-FFF2-40B4-BE49-F238E27FC236}">
                  <a16:creationId xmlns:a16="http://schemas.microsoft.com/office/drawing/2014/main" id="{CE7E58F8-6813-417B-ADBB-073DF1C63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7" name="Rectangle 287">
              <a:extLst>
                <a:ext uri="{FF2B5EF4-FFF2-40B4-BE49-F238E27FC236}">
                  <a16:creationId xmlns:a16="http://schemas.microsoft.com/office/drawing/2014/main" id="{D915738E-D9EF-428C-A6DE-163ADE96C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8" name="Rectangle 288">
              <a:extLst>
                <a:ext uri="{FF2B5EF4-FFF2-40B4-BE49-F238E27FC236}">
                  <a16:creationId xmlns:a16="http://schemas.microsoft.com/office/drawing/2014/main" id="{42A733F4-8AFD-4AAF-A331-ED12ABA89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69" name="Rectangle 289">
              <a:extLst>
                <a:ext uri="{FF2B5EF4-FFF2-40B4-BE49-F238E27FC236}">
                  <a16:creationId xmlns:a16="http://schemas.microsoft.com/office/drawing/2014/main" id="{DB13450D-22A5-4E7E-83F8-AD8B87A31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0" name="Rectangle 290">
              <a:extLst>
                <a:ext uri="{FF2B5EF4-FFF2-40B4-BE49-F238E27FC236}">
                  <a16:creationId xmlns:a16="http://schemas.microsoft.com/office/drawing/2014/main" id="{FCB5B986-2BEF-42E9-B5E8-7FF250B65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1" name="Rectangle 291">
              <a:extLst>
                <a:ext uri="{FF2B5EF4-FFF2-40B4-BE49-F238E27FC236}">
                  <a16:creationId xmlns:a16="http://schemas.microsoft.com/office/drawing/2014/main" id="{4A64EA6E-29F1-496F-804E-D557829A0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2" name="Rectangle 292">
              <a:extLst>
                <a:ext uri="{FF2B5EF4-FFF2-40B4-BE49-F238E27FC236}">
                  <a16:creationId xmlns:a16="http://schemas.microsoft.com/office/drawing/2014/main" id="{BFE7F15F-53EB-4005-BE8B-F35330C31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3" name="Rectangle 293">
              <a:extLst>
                <a:ext uri="{FF2B5EF4-FFF2-40B4-BE49-F238E27FC236}">
                  <a16:creationId xmlns:a16="http://schemas.microsoft.com/office/drawing/2014/main" id="{B6E40F69-C58D-4924-987B-95EB89711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4" name="Rectangle 294">
              <a:extLst>
                <a:ext uri="{FF2B5EF4-FFF2-40B4-BE49-F238E27FC236}">
                  <a16:creationId xmlns:a16="http://schemas.microsoft.com/office/drawing/2014/main" id="{75FDA590-08FB-4BF4-83EB-0C6B23DE2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5" name="Rectangle 295">
              <a:extLst>
                <a:ext uri="{FF2B5EF4-FFF2-40B4-BE49-F238E27FC236}">
                  <a16:creationId xmlns:a16="http://schemas.microsoft.com/office/drawing/2014/main" id="{C3675D9C-7AFE-4786-8F64-98309554B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6" name="Rectangle 296">
              <a:extLst>
                <a:ext uri="{FF2B5EF4-FFF2-40B4-BE49-F238E27FC236}">
                  <a16:creationId xmlns:a16="http://schemas.microsoft.com/office/drawing/2014/main" id="{D5070120-C968-4204-A9DF-DF7E80864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7" name="Rectangle 297">
              <a:extLst>
                <a:ext uri="{FF2B5EF4-FFF2-40B4-BE49-F238E27FC236}">
                  <a16:creationId xmlns:a16="http://schemas.microsoft.com/office/drawing/2014/main" id="{D6AC96DB-0A4F-4D5F-BCD9-9F653C719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8" name="Rectangle 298">
              <a:extLst>
                <a:ext uri="{FF2B5EF4-FFF2-40B4-BE49-F238E27FC236}">
                  <a16:creationId xmlns:a16="http://schemas.microsoft.com/office/drawing/2014/main" id="{02C4AE64-0151-416B-9B86-FF002B44E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79" name="Line 299">
              <a:extLst>
                <a:ext uri="{FF2B5EF4-FFF2-40B4-BE49-F238E27FC236}">
                  <a16:creationId xmlns:a16="http://schemas.microsoft.com/office/drawing/2014/main" id="{54D578DB-641C-4D87-BE11-C9D46BE3D8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77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0" name="Line 300">
              <a:extLst>
                <a:ext uri="{FF2B5EF4-FFF2-40B4-BE49-F238E27FC236}">
                  <a16:creationId xmlns:a16="http://schemas.microsoft.com/office/drawing/2014/main" id="{2C3B9E8C-D06D-4FF6-9409-4707303BD8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1" name="Line 301">
              <a:extLst>
                <a:ext uri="{FF2B5EF4-FFF2-40B4-BE49-F238E27FC236}">
                  <a16:creationId xmlns:a16="http://schemas.microsoft.com/office/drawing/2014/main" id="{80858AE7-8A5A-40EB-B125-D7F8C5BFB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4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2" name="Line 302">
              <a:extLst>
                <a:ext uri="{FF2B5EF4-FFF2-40B4-BE49-F238E27FC236}">
                  <a16:creationId xmlns:a16="http://schemas.microsoft.com/office/drawing/2014/main" id="{117C1CEF-9778-4ECB-A880-15B3A9C1E4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3" name="Line 303">
              <a:extLst>
                <a:ext uri="{FF2B5EF4-FFF2-40B4-BE49-F238E27FC236}">
                  <a16:creationId xmlns:a16="http://schemas.microsoft.com/office/drawing/2014/main" id="{E19C76A7-FD7E-4CC1-959A-2213C5B080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4" name="Line 304">
              <a:extLst>
                <a:ext uri="{FF2B5EF4-FFF2-40B4-BE49-F238E27FC236}">
                  <a16:creationId xmlns:a16="http://schemas.microsoft.com/office/drawing/2014/main" id="{0F456C5B-C9E8-4EF6-85E4-1F2A055752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5" name="Line 305">
              <a:extLst>
                <a:ext uri="{FF2B5EF4-FFF2-40B4-BE49-F238E27FC236}">
                  <a16:creationId xmlns:a16="http://schemas.microsoft.com/office/drawing/2014/main" id="{CB9B4611-5078-458C-8A82-33654C6E08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1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6" name="Line 306">
              <a:extLst>
                <a:ext uri="{FF2B5EF4-FFF2-40B4-BE49-F238E27FC236}">
                  <a16:creationId xmlns:a16="http://schemas.microsoft.com/office/drawing/2014/main" id="{BDB7501F-4287-4C6A-A312-F74B122688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03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7" name="Line 307">
              <a:extLst>
                <a:ext uri="{FF2B5EF4-FFF2-40B4-BE49-F238E27FC236}">
                  <a16:creationId xmlns:a16="http://schemas.microsoft.com/office/drawing/2014/main" id="{558ED4E7-B467-44E8-BE1D-61E4635059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90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8" name="Line 308">
              <a:extLst>
                <a:ext uri="{FF2B5EF4-FFF2-40B4-BE49-F238E27FC236}">
                  <a16:creationId xmlns:a16="http://schemas.microsoft.com/office/drawing/2014/main" id="{58C8D133-C6B3-4825-81D4-F65F68584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6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89" name="Line 309">
              <a:extLst>
                <a:ext uri="{FF2B5EF4-FFF2-40B4-BE49-F238E27FC236}">
                  <a16:creationId xmlns:a16="http://schemas.microsoft.com/office/drawing/2014/main" id="{BC9FE680-B7E1-45B3-80C3-08AF4A85D0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8" y="2496"/>
              <a:ext cx="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90" name="Group 310">
            <a:extLst>
              <a:ext uri="{FF2B5EF4-FFF2-40B4-BE49-F238E27FC236}">
                <a16:creationId xmlns:a16="http://schemas.microsoft.com/office/drawing/2014/main" id="{50CC6645-3BCB-4815-82E1-2F1F7E27181F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5606413"/>
            <a:ext cx="1219200" cy="1066800"/>
            <a:chOff x="2304" y="1824"/>
            <a:chExt cx="768" cy="672"/>
          </a:xfrm>
        </p:grpSpPr>
        <p:sp>
          <p:nvSpPr>
            <p:cNvPr id="291" name="Rectangle 311">
              <a:extLst>
                <a:ext uri="{FF2B5EF4-FFF2-40B4-BE49-F238E27FC236}">
                  <a16:creationId xmlns:a16="http://schemas.microsoft.com/office/drawing/2014/main" id="{0FC07507-4515-49E2-9093-7724498EA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2" name="Rectangle 312">
              <a:extLst>
                <a:ext uri="{FF2B5EF4-FFF2-40B4-BE49-F238E27FC236}">
                  <a16:creationId xmlns:a16="http://schemas.microsoft.com/office/drawing/2014/main" id="{5F1D0280-77EB-443C-98B6-AE25B1901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3" name="Rectangle 313">
              <a:extLst>
                <a:ext uri="{FF2B5EF4-FFF2-40B4-BE49-F238E27FC236}">
                  <a16:creationId xmlns:a16="http://schemas.microsoft.com/office/drawing/2014/main" id="{FBD08BFC-4276-40B8-BE52-F8FF71E0E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294" name="Rectangle 314">
              <a:extLst>
                <a:ext uri="{FF2B5EF4-FFF2-40B4-BE49-F238E27FC236}">
                  <a16:creationId xmlns:a16="http://schemas.microsoft.com/office/drawing/2014/main" id="{14AFC39A-7A4D-4644-8BCB-8AFE7DB20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5" name="Rectangle 315">
              <a:extLst>
                <a:ext uri="{FF2B5EF4-FFF2-40B4-BE49-F238E27FC236}">
                  <a16:creationId xmlns:a16="http://schemas.microsoft.com/office/drawing/2014/main" id="{414F2C83-58E1-42E8-9D81-8DACB676D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6" name="Rectangle 316">
              <a:extLst>
                <a:ext uri="{FF2B5EF4-FFF2-40B4-BE49-F238E27FC236}">
                  <a16:creationId xmlns:a16="http://schemas.microsoft.com/office/drawing/2014/main" id="{8BDEB879-F89E-4948-B73B-E8EE43711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" name="Rectangle 317">
              <a:extLst>
                <a:ext uri="{FF2B5EF4-FFF2-40B4-BE49-F238E27FC236}">
                  <a16:creationId xmlns:a16="http://schemas.microsoft.com/office/drawing/2014/main" id="{235CC945-EF09-4EF7-ACE0-F0F8D2BDA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8" name="Rectangle 318">
              <a:extLst>
                <a:ext uri="{FF2B5EF4-FFF2-40B4-BE49-F238E27FC236}">
                  <a16:creationId xmlns:a16="http://schemas.microsoft.com/office/drawing/2014/main" id="{F5264126-03F4-442E-9C55-C3C376A91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9" name="Rectangle 319">
              <a:extLst>
                <a:ext uri="{FF2B5EF4-FFF2-40B4-BE49-F238E27FC236}">
                  <a16:creationId xmlns:a16="http://schemas.microsoft.com/office/drawing/2014/main" id="{706E09A2-8689-485A-B814-3FF8B4115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0" name="Rectangle 320">
              <a:extLst>
                <a:ext uri="{FF2B5EF4-FFF2-40B4-BE49-F238E27FC236}">
                  <a16:creationId xmlns:a16="http://schemas.microsoft.com/office/drawing/2014/main" id="{BE2AA944-3340-452F-AF61-177CB7CA3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1" name="Rectangle 321">
              <a:extLst>
                <a:ext uri="{FF2B5EF4-FFF2-40B4-BE49-F238E27FC236}">
                  <a16:creationId xmlns:a16="http://schemas.microsoft.com/office/drawing/2014/main" id="{9BB594BD-A0DE-43D9-8912-CF0138C89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2" name="Rectangle 322">
              <a:extLst>
                <a:ext uri="{FF2B5EF4-FFF2-40B4-BE49-F238E27FC236}">
                  <a16:creationId xmlns:a16="http://schemas.microsoft.com/office/drawing/2014/main" id="{5E225335-899B-40F2-9AE0-572141688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3" name="Rectangle 323">
              <a:extLst>
                <a:ext uri="{FF2B5EF4-FFF2-40B4-BE49-F238E27FC236}">
                  <a16:creationId xmlns:a16="http://schemas.microsoft.com/office/drawing/2014/main" id="{E0B4FBA5-5ECE-4078-8CE6-2006FB8DE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4" name="Rectangle 324">
              <a:extLst>
                <a:ext uri="{FF2B5EF4-FFF2-40B4-BE49-F238E27FC236}">
                  <a16:creationId xmlns:a16="http://schemas.microsoft.com/office/drawing/2014/main" id="{21865381-FBA0-4A0D-AA99-55A69B27B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5" name="Rectangle 325">
              <a:extLst>
                <a:ext uri="{FF2B5EF4-FFF2-40B4-BE49-F238E27FC236}">
                  <a16:creationId xmlns:a16="http://schemas.microsoft.com/office/drawing/2014/main" id="{F3E30428-13E1-4D14-A2A7-7577A77F3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306" name="Rectangle 326">
              <a:extLst>
                <a:ext uri="{FF2B5EF4-FFF2-40B4-BE49-F238E27FC236}">
                  <a16:creationId xmlns:a16="http://schemas.microsoft.com/office/drawing/2014/main" id="{1DB18395-C5C7-49BA-AB2E-5C77DC13A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" name="Line 327">
              <a:extLst>
                <a:ext uri="{FF2B5EF4-FFF2-40B4-BE49-F238E27FC236}">
                  <a16:creationId xmlns:a16="http://schemas.microsoft.com/office/drawing/2014/main" id="{D024B34E-EBF1-4624-9609-55EE707149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08" name="Line 328">
              <a:extLst>
                <a:ext uri="{FF2B5EF4-FFF2-40B4-BE49-F238E27FC236}">
                  <a16:creationId xmlns:a16="http://schemas.microsoft.com/office/drawing/2014/main" id="{FB6CF9AC-E599-4169-B564-A18ACF9D5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09" name="Line 329">
              <a:extLst>
                <a:ext uri="{FF2B5EF4-FFF2-40B4-BE49-F238E27FC236}">
                  <a16:creationId xmlns:a16="http://schemas.microsoft.com/office/drawing/2014/main" id="{6C0C4F3B-198E-4881-B809-0849880C53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0" name="Line 330">
              <a:extLst>
                <a:ext uri="{FF2B5EF4-FFF2-40B4-BE49-F238E27FC236}">
                  <a16:creationId xmlns:a16="http://schemas.microsoft.com/office/drawing/2014/main" id="{E1EA984C-3933-4DCA-8422-358318C649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1" name="Line 331">
              <a:extLst>
                <a:ext uri="{FF2B5EF4-FFF2-40B4-BE49-F238E27FC236}">
                  <a16:creationId xmlns:a16="http://schemas.microsoft.com/office/drawing/2014/main" id="{86BBF1E1-5242-487F-B642-173FAE84F3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2" name="Line 332">
              <a:extLst>
                <a:ext uri="{FF2B5EF4-FFF2-40B4-BE49-F238E27FC236}">
                  <a16:creationId xmlns:a16="http://schemas.microsoft.com/office/drawing/2014/main" id="{6EBA20EF-FC83-43E1-9A61-D78F46F61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3" name="Line 333">
              <a:extLst>
                <a:ext uri="{FF2B5EF4-FFF2-40B4-BE49-F238E27FC236}">
                  <a16:creationId xmlns:a16="http://schemas.microsoft.com/office/drawing/2014/main" id="{E1AD0BA8-2885-44F5-8FD6-1E7C3470DB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4" name="Line 334">
              <a:extLst>
                <a:ext uri="{FF2B5EF4-FFF2-40B4-BE49-F238E27FC236}">
                  <a16:creationId xmlns:a16="http://schemas.microsoft.com/office/drawing/2014/main" id="{FDB4603D-C68D-44CB-8449-FFC5895601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5" name="Line 335">
              <a:extLst>
                <a:ext uri="{FF2B5EF4-FFF2-40B4-BE49-F238E27FC236}">
                  <a16:creationId xmlns:a16="http://schemas.microsoft.com/office/drawing/2014/main" id="{9519EB37-6D0F-4A1B-B219-79404D9B98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6" name="Line 336">
              <a:extLst>
                <a:ext uri="{FF2B5EF4-FFF2-40B4-BE49-F238E27FC236}">
                  <a16:creationId xmlns:a16="http://schemas.microsoft.com/office/drawing/2014/main" id="{3FE59D0D-6E53-4195-AA9A-EA66B35261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17" name="Line 337">
              <a:extLst>
                <a:ext uri="{FF2B5EF4-FFF2-40B4-BE49-F238E27FC236}">
                  <a16:creationId xmlns:a16="http://schemas.microsoft.com/office/drawing/2014/main" id="{6AF707BE-C902-4F1F-86A0-B1EF63D5B7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4" y="1824"/>
              <a:ext cx="528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318" name="Group 338">
            <a:extLst>
              <a:ext uri="{FF2B5EF4-FFF2-40B4-BE49-F238E27FC236}">
                <a16:creationId xmlns:a16="http://schemas.microsoft.com/office/drawing/2014/main" id="{8C62B0CB-EDD5-4645-A40E-A5A0FE970536}"/>
              </a:ext>
            </a:extLst>
          </p:cNvPr>
          <p:cNvGrpSpPr>
            <a:grpSpLocks/>
          </p:cNvGrpSpPr>
          <p:nvPr/>
        </p:nvGrpSpPr>
        <p:grpSpPr bwMode="auto">
          <a:xfrm>
            <a:off x="4722813" y="5606413"/>
            <a:ext cx="838200" cy="1066800"/>
            <a:chOff x="4560" y="2496"/>
            <a:chExt cx="528" cy="672"/>
          </a:xfrm>
        </p:grpSpPr>
        <p:sp>
          <p:nvSpPr>
            <p:cNvPr id="319" name="Rectangle 339">
              <a:extLst>
                <a:ext uri="{FF2B5EF4-FFF2-40B4-BE49-F238E27FC236}">
                  <a16:creationId xmlns:a16="http://schemas.microsoft.com/office/drawing/2014/main" id="{050476CC-2C1B-46E6-BF60-D239E6D6C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0" name="Rectangle 340">
              <a:extLst>
                <a:ext uri="{FF2B5EF4-FFF2-40B4-BE49-F238E27FC236}">
                  <a16:creationId xmlns:a16="http://schemas.microsoft.com/office/drawing/2014/main" id="{572ABEC3-BFBA-41EC-8DD1-89DFC2E3C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1" name="Rectangle 341">
              <a:extLst>
                <a:ext uri="{FF2B5EF4-FFF2-40B4-BE49-F238E27FC236}">
                  <a16:creationId xmlns:a16="http://schemas.microsoft.com/office/drawing/2014/main" id="{20565EFA-7EFD-4C0E-BF0C-590E8FE15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2" name="Rectangle 342">
              <a:extLst>
                <a:ext uri="{FF2B5EF4-FFF2-40B4-BE49-F238E27FC236}">
                  <a16:creationId xmlns:a16="http://schemas.microsoft.com/office/drawing/2014/main" id="{BA06D786-2FD5-4AEA-8632-4DDB0E06D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3" name="Rectangle 343">
              <a:extLst>
                <a:ext uri="{FF2B5EF4-FFF2-40B4-BE49-F238E27FC236}">
                  <a16:creationId xmlns:a16="http://schemas.microsoft.com/office/drawing/2014/main" id="{839BC885-A9C6-4FF8-AFBE-123CE5106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4" name="Rectangle 344">
              <a:extLst>
                <a:ext uri="{FF2B5EF4-FFF2-40B4-BE49-F238E27FC236}">
                  <a16:creationId xmlns:a16="http://schemas.microsoft.com/office/drawing/2014/main" id="{FA385265-2B1B-45F6-9E3A-DABED51AA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5" name="Rectangle 345">
              <a:extLst>
                <a:ext uri="{FF2B5EF4-FFF2-40B4-BE49-F238E27FC236}">
                  <a16:creationId xmlns:a16="http://schemas.microsoft.com/office/drawing/2014/main" id="{1D52DC17-47E0-44E0-980A-0A1EEAA77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6" name="Rectangle 346">
              <a:extLst>
                <a:ext uri="{FF2B5EF4-FFF2-40B4-BE49-F238E27FC236}">
                  <a16:creationId xmlns:a16="http://schemas.microsoft.com/office/drawing/2014/main" id="{86F31A72-4779-4DAA-9FC1-F7682F940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4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7" name="Rectangle 347">
              <a:extLst>
                <a:ext uri="{FF2B5EF4-FFF2-40B4-BE49-F238E27FC236}">
                  <a16:creationId xmlns:a16="http://schemas.microsoft.com/office/drawing/2014/main" id="{89250862-A3AE-4318-9640-3AA98210F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8" name="Rectangle 348">
              <a:extLst>
                <a:ext uri="{FF2B5EF4-FFF2-40B4-BE49-F238E27FC236}">
                  <a16:creationId xmlns:a16="http://schemas.microsoft.com/office/drawing/2014/main" id="{E032D809-4CA7-42E0-91E2-95621E5BC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77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29" name="Rectangle 349">
              <a:extLst>
                <a:ext uri="{FF2B5EF4-FFF2-40B4-BE49-F238E27FC236}">
                  <a16:creationId xmlns:a16="http://schemas.microsoft.com/office/drawing/2014/main" id="{2F915BAC-8A98-4E7B-9836-C68D50EA1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30" name="Rectangle 350">
              <a:extLst>
                <a:ext uri="{FF2B5EF4-FFF2-40B4-BE49-F238E27FC236}">
                  <a16:creationId xmlns:a16="http://schemas.microsoft.com/office/drawing/2014/main" id="{6049A735-85CE-4771-82DC-8AF329B86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90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31" name="Rectangle 351">
              <a:extLst>
                <a:ext uri="{FF2B5EF4-FFF2-40B4-BE49-F238E27FC236}">
                  <a16:creationId xmlns:a16="http://schemas.microsoft.com/office/drawing/2014/main" id="{9F41C151-A818-4BA1-9C9C-202BAED15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332" name="Rectangle 352">
              <a:extLst>
                <a:ext uri="{FF2B5EF4-FFF2-40B4-BE49-F238E27FC236}">
                  <a16:creationId xmlns:a16="http://schemas.microsoft.com/office/drawing/2014/main" id="{8B934F2C-BA07-494D-B85F-501E89086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3036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33" name="Rectangle 353">
              <a:extLst>
                <a:ext uri="{FF2B5EF4-FFF2-40B4-BE49-F238E27FC236}">
                  <a16:creationId xmlns:a16="http://schemas.microsoft.com/office/drawing/2014/main" id="{A7894DC8-06BC-4EED-A84D-51A5DBE3A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2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34" name="Rectangle 354">
              <a:extLst>
                <a:ext uri="{FF2B5EF4-FFF2-40B4-BE49-F238E27FC236}">
                  <a16:creationId xmlns:a16="http://schemas.microsoft.com/office/drawing/2014/main" id="{B072FAC2-E24A-48A1-B1E2-FE700AFED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64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35" name="Line 355">
              <a:extLst>
                <a:ext uri="{FF2B5EF4-FFF2-40B4-BE49-F238E27FC236}">
                  <a16:creationId xmlns:a16="http://schemas.microsoft.com/office/drawing/2014/main" id="{C30BD043-9B0B-48FC-B6E4-BF5E38D1C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77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6" name="Line 356">
              <a:extLst>
                <a:ext uri="{FF2B5EF4-FFF2-40B4-BE49-F238E27FC236}">
                  <a16:creationId xmlns:a16="http://schemas.microsoft.com/office/drawing/2014/main" id="{4DAF2832-7A4C-462A-A1F9-AE449F7F73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2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7" name="Line 357">
              <a:extLst>
                <a:ext uri="{FF2B5EF4-FFF2-40B4-BE49-F238E27FC236}">
                  <a16:creationId xmlns:a16="http://schemas.microsoft.com/office/drawing/2014/main" id="{F5390C53-0857-4639-94F0-B2ABCB1BA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24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" name="Line 358">
              <a:extLst>
                <a:ext uri="{FF2B5EF4-FFF2-40B4-BE49-F238E27FC236}">
                  <a16:creationId xmlns:a16="http://schemas.microsoft.com/office/drawing/2014/main" id="{4231CB2A-54C9-49E1-A4A9-98566DDB9D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9" name="Line 359">
              <a:extLst>
                <a:ext uri="{FF2B5EF4-FFF2-40B4-BE49-F238E27FC236}">
                  <a16:creationId xmlns:a16="http://schemas.microsoft.com/office/drawing/2014/main" id="{D9A8B982-8D1E-4C3E-BAC2-A4D2E4CBCF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0" name="Line 360">
              <a:extLst>
                <a:ext uri="{FF2B5EF4-FFF2-40B4-BE49-F238E27FC236}">
                  <a16:creationId xmlns:a16="http://schemas.microsoft.com/office/drawing/2014/main" id="{D955FDD4-84AD-4778-A4FE-C3B019546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1" name="Line 361">
              <a:extLst>
                <a:ext uri="{FF2B5EF4-FFF2-40B4-BE49-F238E27FC236}">
                  <a16:creationId xmlns:a16="http://schemas.microsoft.com/office/drawing/2014/main" id="{236A756E-5083-414D-B1E5-38322F0A96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1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2" name="Line 362">
              <a:extLst>
                <a:ext uri="{FF2B5EF4-FFF2-40B4-BE49-F238E27FC236}">
                  <a16:creationId xmlns:a16="http://schemas.microsoft.com/office/drawing/2014/main" id="{6F68E43A-6371-44B3-B5CA-E53BF65667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303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3" name="Line 363">
              <a:extLst>
                <a:ext uri="{FF2B5EF4-FFF2-40B4-BE49-F238E27FC236}">
                  <a16:creationId xmlns:a16="http://schemas.microsoft.com/office/drawing/2014/main" id="{EC083002-4312-49E7-81A8-2BD40D90A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290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4" name="Line 364">
              <a:extLst>
                <a:ext uri="{FF2B5EF4-FFF2-40B4-BE49-F238E27FC236}">
                  <a16:creationId xmlns:a16="http://schemas.microsoft.com/office/drawing/2014/main" id="{D476A2FB-B989-47BB-9797-843342ADE7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6" y="2640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5" name="Line 365">
              <a:extLst>
                <a:ext uri="{FF2B5EF4-FFF2-40B4-BE49-F238E27FC236}">
                  <a16:creationId xmlns:a16="http://schemas.microsoft.com/office/drawing/2014/main" id="{01E81561-763E-44C0-9E23-35F2681DD3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8" y="2496"/>
              <a:ext cx="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346" name="Group 366">
            <a:extLst>
              <a:ext uri="{FF2B5EF4-FFF2-40B4-BE49-F238E27FC236}">
                <a16:creationId xmlns:a16="http://schemas.microsoft.com/office/drawing/2014/main" id="{F87AF81C-087D-41E5-B8BE-04807B72806A}"/>
              </a:ext>
            </a:extLst>
          </p:cNvPr>
          <p:cNvGrpSpPr>
            <a:grpSpLocks/>
          </p:cNvGrpSpPr>
          <p:nvPr/>
        </p:nvGrpSpPr>
        <p:grpSpPr bwMode="auto">
          <a:xfrm>
            <a:off x="4722813" y="4539613"/>
            <a:ext cx="1219200" cy="1066800"/>
            <a:chOff x="2304" y="1824"/>
            <a:chExt cx="768" cy="672"/>
          </a:xfrm>
        </p:grpSpPr>
        <p:sp>
          <p:nvSpPr>
            <p:cNvPr id="347" name="Rectangle 367">
              <a:extLst>
                <a:ext uri="{FF2B5EF4-FFF2-40B4-BE49-F238E27FC236}">
                  <a16:creationId xmlns:a16="http://schemas.microsoft.com/office/drawing/2014/main" id="{8EF3D22C-9EB1-4D74-AC5C-C86F6AFCD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48" name="Rectangle 368">
              <a:extLst>
                <a:ext uri="{FF2B5EF4-FFF2-40B4-BE49-F238E27FC236}">
                  <a16:creationId xmlns:a16="http://schemas.microsoft.com/office/drawing/2014/main" id="{C98E1C9C-2A35-4DAB-BDD3-70920681C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49" name="Rectangle 369">
              <a:extLst>
                <a:ext uri="{FF2B5EF4-FFF2-40B4-BE49-F238E27FC236}">
                  <a16:creationId xmlns:a16="http://schemas.microsoft.com/office/drawing/2014/main" id="{86652CBB-1104-40F2-9E22-B0A314090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CA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0" name="Rectangle 370">
              <a:extLst>
                <a:ext uri="{FF2B5EF4-FFF2-40B4-BE49-F238E27FC236}">
                  <a16:creationId xmlns:a16="http://schemas.microsoft.com/office/drawing/2014/main" id="{A325A3E4-647A-4718-913B-723BC0A26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1" name="Rectangle 371">
              <a:extLst>
                <a:ext uri="{FF2B5EF4-FFF2-40B4-BE49-F238E27FC236}">
                  <a16:creationId xmlns:a16="http://schemas.microsoft.com/office/drawing/2014/main" id="{637AE34E-1FBE-4E96-B2AE-8954A253E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2" name="Rectangle 372">
              <a:extLst>
                <a:ext uri="{FF2B5EF4-FFF2-40B4-BE49-F238E27FC236}">
                  <a16:creationId xmlns:a16="http://schemas.microsoft.com/office/drawing/2014/main" id="{E06DA52F-781D-4B31-BA8B-D55488F5C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3" name="Rectangle 373">
              <a:extLst>
                <a:ext uri="{FF2B5EF4-FFF2-40B4-BE49-F238E27FC236}">
                  <a16:creationId xmlns:a16="http://schemas.microsoft.com/office/drawing/2014/main" id="{19CDCE90-CCA8-42E2-B6A9-2D0A9A749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4" name="Rectangle 374">
              <a:extLst>
                <a:ext uri="{FF2B5EF4-FFF2-40B4-BE49-F238E27FC236}">
                  <a16:creationId xmlns:a16="http://schemas.microsoft.com/office/drawing/2014/main" id="{A33FD85C-D229-44EA-A950-6FA1FE4DF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5" name="Rectangle 375">
              <a:extLst>
                <a:ext uri="{FF2B5EF4-FFF2-40B4-BE49-F238E27FC236}">
                  <a16:creationId xmlns:a16="http://schemas.microsoft.com/office/drawing/2014/main" id="{1B1F14CD-D9B6-4495-BE2F-07884E2FF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6" name="Rectangle 376">
              <a:extLst>
                <a:ext uri="{FF2B5EF4-FFF2-40B4-BE49-F238E27FC236}">
                  <a16:creationId xmlns:a16="http://schemas.microsoft.com/office/drawing/2014/main" id="{C43BAD4A-D37A-4682-812C-9EDDB0B44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7" name="Rectangle 377">
              <a:extLst>
                <a:ext uri="{FF2B5EF4-FFF2-40B4-BE49-F238E27FC236}">
                  <a16:creationId xmlns:a16="http://schemas.microsoft.com/office/drawing/2014/main" id="{DC07B184-ECE4-404F-B15E-15913F5F0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8" name="Rectangle 378">
              <a:extLst>
                <a:ext uri="{FF2B5EF4-FFF2-40B4-BE49-F238E27FC236}">
                  <a16:creationId xmlns:a16="http://schemas.microsoft.com/office/drawing/2014/main" id="{E4B67564-03FE-4DA0-B1BA-D624E4B57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59" name="Rectangle 379">
              <a:extLst>
                <a:ext uri="{FF2B5EF4-FFF2-40B4-BE49-F238E27FC236}">
                  <a16:creationId xmlns:a16="http://schemas.microsoft.com/office/drawing/2014/main" id="{3BE7952C-C3D9-42F8-BD3A-C565E8641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60" name="Rectangle 380">
              <a:extLst>
                <a:ext uri="{FF2B5EF4-FFF2-40B4-BE49-F238E27FC236}">
                  <a16:creationId xmlns:a16="http://schemas.microsoft.com/office/drawing/2014/main" id="{CB9F0BC1-FD8E-45B4-AB39-C57C425CA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61" name="Rectangle 381">
              <a:extLst>
                <a:ext uri="{FF2B5EF4-FFF2-40B4-BE49-F238E27FC236}">
                  <a16:creationId xmlns:a16="http://schemas.microsoft.com/office/drawing/2014/main" id="{74464BE4-6C19-46FD-8F85-DE19C3533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62" name="Rectangle 382">
              <a:extLst>
                <a:ext uri="{FF2B5EF4-FFF2-40B4-BE49-F238E27FC236}">
                  <a16:creationId xmlns:a16="http://schemas.microsoft.com/office/drawing/2014/main" id="{188F5789-661F-4E01-9C17-36C264204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63" name="Line 383">
              <a:extLst>
                <a:ext uri="{FF2B5EF4-FFF2-40B4-BE49-F238E27FC236}">
                  <a16:creationId xmlns:a16="http://schemas.microsoft.com/office/drawing/2014/main" id="{29397E5C-1A02-4050-A46E-B6EABFB64C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4" name="Line 384">
              <a:extLst>
                <a:ext uri="{FF2B5EF4-FFF2-40B4-BE49-F238E27FC236}">
                  <a16:creationId xmlns:a16="http://schemas.microsoft.com/office/drawing/2014/main" id="{0E944792-EA51-47E1-A12C-C00ED3269E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5" name="Line 385">
              <a:extLst>
                <a:ext uri="{FF2B5EF4-FFF2-40B4-BE49-F238E27FC236}">
                  <a16:creationId xmlns:a16="http://schemas.microsoft.com/office/drawing/2014/main" id="{0A81A1FC-98B7-4A3D-AC0B-BCB1DF792E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6" name="Line 386">
              <a:extLst>
                <a:ext uri="{FF2B5EF4-FFF2-40B4-BE49-F238E27FC236}">
                  <a16:creationId xmlns:a16="http://schemas.microsoft.com/office/drawing/2014/main" id="{1EF6FDFE-A7C9-46E4-A25E-1521A1FC2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7" name="Line 387">
              <a:extLst>
                <a:ext uri="{FF2B5EF4-FFF2-40B4-BE49-F238E27FC236}">
                  <a16:creationId xmlns:a16="http://schemas.microsoft.com/office/drawing/2014/main" id="{0FAA0347-6FB1-4304-B2EC-53CE52A57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" name="Line 388">
              <a:extLst>
                <a:ext uri="{FF2B5EF4-FFF2-40B4-BE49-F238E27FC236}">
                  <a16:creationId xmlns:a16="http://schemas.microsoft.com/office/drawing/2014/main" id="{422EC646-4E48-4C5A-849D-698FB1AE77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9" name="Line 389">
              <a:extLst>
                <a:ext uri="{FF2B5EF4-FFF2-40B4-BE49-F238E27FC236}">
                  <a16:creationId xmlns:a16="http://schemas.microsoft.com/office/drawing/2014/main" id="{A01F7D0E-7784-4DCC-B1D4-A3FB844FE4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0" name="Line 390">
              <a:extLst>
                <a:ext uri="{FF2B5EF4-FFF2-40B4-BE49-F238E27FC236}">
                  <a16:creationId xmlns:a16="http://schemas.microsoft.com/office/drawing/2014/main" id="{8C20AE57-9B7C-4B41-B55A-AFA44DACCC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1" name="Line 391">
              <a:extLst>
                <a:ext uri="{FF2B5EF4-FFF2-40B4-BE49-F238E27FC236}">
                  <a16:creationId xmlns:a16="http://schemas.microsoft.com/office/drawing/2014/main" id="{B0682468-4ADC-4CC2-BDE6-B11ED88361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2" name="Line 392">
              <a:extLst>
                <a:ext uri="{FF2B5EF4-FFF2-40B4-BE49-F238E27FC236}">
                  <a16:creationId xmlns:a16="http://schemas.microsoft.com/office/drawing/2014/main" id="{D73B113B-D9EC-4344-836E-41ABC124D1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3" name="Line 393">
              <a:extLst>
                <a:ext uri="{FF2B5EF4-FFF2-40B4-BE49-F238E27FC236}">
                  <a16:creationId xmlns:a16="http://schemas.microsoft.com/office/drawing/2014/main" id="{F6774F32-2D8F-420C-AEF3-573E8270AC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44" y="1824"/>
              <a:ext cx="528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374" name="Group 394">
            <a:extLst>
              <a:ext uri="{FF2B5EF4-FFF2-40B4-BE49-F238E27FC236}">
                <a16:creationId xmlns:a16="http://schemas.microsoft.com/office/drawing/2014/main" id="{EDEC5152-1599-4808-9D7E-B9311108B6B8}"/>
              </a:ext>
            </a:extLst>
          </p:cNvPr>
          <p:cNvGrpSpPr>
            <a:grpSpLocks/>
          </p:cNvGrpSpPr>
          <p:nvPr/>
        </p:nvGrpSpPr>
        <p:grpSpPr bwMode="auto">
          <a:xfrm>
            <a:off x="2284413" y="3472813"/>
            <a:ext cx="1066800" cy="1066800"/>
            <a:chOff x="3312" y="1824"/>
            <a:chExt cx="720" cy="672"/>
          </a:xfrm>
        </p:grpSpPr>
        <p:sp>
          <p:nvSpPr>
            <p:cNvPr id="375" name="Rectangle 395">
              <a:extLst>
                <a:ext uri="{FF2B5EF4-FFF2-40B4-BE49-F238E27FC236}">
                  <a16:creationId xmlns:a16="http://schemas.microsoft.com/office/drawing/2014/main" id="{0A6C21BB-09E6-44BC-A836-75DB35464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76" name="Rectangle 396">
              <a:extLst>
                <a:ext uri="{FF2B5EF4-FFF2-40B4-BE49-F238E27FC236}">
                  <a16:creationId xmlns:a16="http://schemas.microsoft.com/office/drawing/2014/main" id="{7D246362-C4DC-48DD-8D6D-1DE9C505F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77" name="Rectangle 397">
              <a:extLst>
                <a:ext uri="{FF2B5EF4-FFF2-40B4-BE49-F238E27FC236}">
                  <a16:creationId xmlns:a16="http://schemas.microsoft.com/office/drawing/2014/main" id="{517DB4B3-FBE4-4E25-8174-FFB5A9BAC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78" name="Rectangle 398">
              <a:extLst>
                <a:ext uri="{FF2B5EF4-FFF2-40B4-BE49-F238E27FC236}">
                  <a16:creationId xmlns:a16="http://schemas.microsoft.com/office/drawing/2014/main" id="{D324E692-524F-487C-B145-E8A813FAD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79" name="Rectangle 399">
              <a:extLst>
                <a:ext uri="{FF2B5EF4-FFF2-40B4-BE49-F238E27FC236}">
                  <a16:creationId xmlns:a16="http://schemas.microsoft.com/office/drawing/2014/main" id="{6D7E697A-FA0C-4710-852F-E0DE95487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0" name="Rectangle 400">
              <a:extLst>
                <a:ext uri="{FF2B5EF4-FFF2-40B4-BE49-F238E27FC236}">
                  <a16:creationId xmlns:a16="http://schemas.microsoft.com/office/drawing/2014/main" id="{72AF94D4-A22E-48F7-8DCC-1357F0D1F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1" name="Rectangle 401">
              <a:extLst>
                <a:ext uri="{FF2B5EF4-FFF2-40B4-BE49-F238E27FC236}">
                  <a16:creationId xmlns:a16="http://schemas.microsoft.com/office/drawing/2014/main" id="{E450DE40-972C-481B-A8C7-8AE6D68A8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2" name="Rectangle 402">
              <a:extLst>
                <a:ext uri="{FF2B5EF4-FFF2-40B4-BE49-F238E27FC236}">
                  <a16:creationId xmlns:a16="http://schemas.microsoft.com/office/drawing/2014/main" id="{DD2FDAD0-7C19-423C-A4DE-51522505C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3" name="Rectangle 403">
              <a:extLst>
                <a:ext uri="{FF2B5EF4-FFF2-40B4-BE49-F238E27FC236}">
                  <a16:creationId xmlns:a16="http://schemas.microsoft.com/office/drawing/2014/main" id="{6AAA3773-FE33-418F-B563-9B81CA4F5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4" name="Rectangle 404">
              <a:extLst>
                <a:ext uri="{FF2B5EF4-FFF2-40B4-BE49-F238E27FC236}">
                  <a16:creationId xmlns:a16="http://schemas.microsoft.com/office/drawing/2014/main" id="{ADE7C12B-8CF3-41EB-9CA5-7698FF83A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US" sz="1000">
                  <a:solidFill>
                    <a:srgbClr val="FF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BT</a:t>
              </a:r>
            </a:p>
          </p:txBody>
        </p:sp>
        <p:sp>
          <p:nvSpPr>
            <p:cNvPr id="385" name="Rectangle 405">
              <a:extLst>
                <a:ext uri="{FF2B5EF4-FFF2-40B4-BE49-F238E27FC236}">
                  <a16:creationId xmlns:a16="http://schemas.microsoft.com/office/drawing/2014/main" id="{5F96E3A5-DD00-4642-A1F7-CDAF378D7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6" name="Rectangle 406">
              <a:extLst>
                <a:ext uri="{FF2B5EF4-FFF2-40B4-BE49-F238E27FC236}">
                  <a16:creationId xmlns:a16="http://schemas.microsoft.com/office/drawing/2014/main" id="{5094F3E4-F1E1-431A-AA92-FDD05422F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7" name="Rectangle 407">
              <a:extLst>
                <a:ext uri="{FF2B5EF4-FFF2-40B4-BE49-F238E27FC236}">
                  <a16:creationId xmlns:a16="http://schemas.microsoft.com/office/drawing/2014/main" id="{BD735EC9-695E-4133-8CE2-EEB5A5E44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8" name="Rectangle 408">
              <a:extLst>
                <a:ext uri="{FF2B5EF4-FFF2-40B4-BE49-F238E27FC236}">
                  <a16:creationId xmlns:a16="http://schemas.microsoft.com/office/drawing/2014/main" id="{DF9E6336-4CEB-4CCA-9D9A-B400B3729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89" name="Rectangle 409">
              <a:extLst>
                <a:ext uri="{FF2B5EF4-FFF2-40B4-BE49-F238E27FC236}">
                  <a16:creationId xmlns:a16="http://schemas.microsoft.com/office/drawing/2014/main" id="{7E803817-C638-4E3E-96F4-AD6A2F603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90" name="Rectangle 410">
              <a:extLst>
                <a:ext uri="{FF2B5EF4-FFF2-40B4-BE49-F238E27FC236}">
                  <a16:creationId xmlns:a16="http://schemas.microsoft.com/office/drawing/2014/main" id="{C85266CF-6BAE-469A-904D-F227636A0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</a:p>
          </p:txBody>
        </p:sp>
        <p:sp>
          <p:nvSpPr>
            <p:cNvPr id="391" name="Line 411">
              <a:extLst>
                <a:ext uri="{FF2B5EF4-FFF2-40B4-BE49-F238E27FC236}">
                  <a16:creationId xmlns:a16="http://schemas.microsoft.com/office/drawing/2014/main" id="{6D1EAE9E-E8E2-4856-B8F2-42EDCE810D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2" name="Line 412">
              <a:extLst>
                <a:ext uri="{FF2B5EF4-FFF2-40B4-BE49-F238E27FC236}">
                  <a16:creationId xmlns:a16="http://schemas.microsoft.com/office/drawing/2014/main" id="{24298E2B-C9B8-4518-83BE-644508A716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3" name="Line 413">
              <a:extLst>
                <a:ext uri="{FF2B5EF4-FFF2-40B4-BE49-F238E27FC236}">
                  <a16:creationId xmlns:a16="http://schemas.microsoft.com/office/drawing/2014/main" id="{5E1BF1CB-DA26-4CDC-8096-7BE6C3DE32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4" name="Line 414">
              <a:extLst>
                <a:ext uri="{FF2B5EF4-FFF2-40B4-BE49-F238E27FC236}">
                  <a16:creationId xmlns:a16="http://schemas.microsoft.com/office/drawing/2014/main" id="{E3B4D4E8-1FF2-40FD-B111-C299E4D2C2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5" name="Line 415">
              <a:extLst>
                <a:ext uri="{FF2B5EF4-FFF2-40B4-BE49-F238E27FC236}">
                  <a16:creationId xmlns:a16="http://schemas.microsoft.com/office/drawing/2014/main" id="{DBCC68B1-01A4-46B2-9BF2-860BF73310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6" name="Line 416">
              <a:extLst>
                <a:ext uri="{FF2B5EF4-FFF2-40B4-BE49-F238E27FC236}">
                  <a16:creationId xmlns:a16="http://schemas.microsoft.com/office/drawing/2014/main" id="{036B7C1A-C76B-4E1B-8737-CCF3EEF8D5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7" name="Line 417">
              <a:extLst>
                <a:ext uri="{FF2B5EF4-FFF2-40B4-BE49-F238E27FC236}">
                  <a16:creationId xmlns:a16="http://schemas.microsoft.com/office/drawing/2014/main" id="{F355D6DA-67CF-42D4-AA1B-01E09EE3CB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8" name="Line 418">
              <a:extLst>
                <a:ext uri="{FF2B5EF4-FFF2-40B4-BE49-F238E27FC236}">
                  <a16:creationId xmlns:a16="http://schemas.microsoft.com/office/drawing/2014/main" id="{F1F4DAB7-64BC-480B-B03C-018BFE8E04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" name="Line 419">
              <a:extLst>
                <a:ext uri="{FF2B5EF4-FFF2-40B4-BE49-F238E27FC236}">
                  <a16:creationId xmlns:a16="http://schemas.microsoft.com/office/drawing/2014/main" id="{CAD51E92-B51A-4BBE-9A68-A2EE9196F6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0" name="Line 420">
              <a:extLst>
                <a:ext uri="{FF2B5EF4-FFF2-40B4-BE49-F238E27FC236}">
                  <a16:creationId xmlns:a16="http://schemas.microsoft.com/office/drawing/2014/main" id="{6568BF8D-528C-4E9B-851E-9B4EBA4BAF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1" name="Line 421">
              <a:extLst>
                <a:ext uri="{FF2B5EF4-FFF2-40B4-BE49-F238E27FC236}">
                  <a16:creationId xmlns:a16="http://schemas.microsoft.com/office/drawing/2014/main" id="{64012A89-A59E-4A8A-95AB-C3597B606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1824"/>
              <a:ext cx="48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402" name="Group 422">
            <a:extLst>
              <a:ext uri="{FF2B5EF4-FFF2-40B4-BE49-F238E27FC236}">
                <a16:creationId xmlns:a16="http://schemas.microsoft.com/office/drawing/2014/main" id="{27EA069F-0931-4A06-B252-6F7C8636A24B}"/>
              </a:ext>
            </a:extLst>
          </p:cNvPr>
          <p:cNvGrpSpPr>
            <a:grpSpLocks/>
          </p:cNvGrpSpPr>
          <p:nvPr/>
        </p:nvGrpSpPr>
        <p:grpSpPr bwMode="auto">
          <a:xfrm>
            <a:off x="5561013" y="5606413"/>
            <a:ext cx="1066800" cy="1066800"/>
            <a:chOff x="3312" y="1824"/>
            <a:chExt cx="720" cy="672"/>
          </a:xfrm>
        </p:grpSpPr>
        <p:sp>
          <p:nvSpPr>
            <p:cNvPr id="403" name="Rectangle 423">
              <a:extLst>
                <a:ext uri="{FF2B5EF4-FFF2-40B4-BE49-F238E27FC236}">
                  <a16:creationId xmlns:a16="http://schemas.microsoft.com/office/drawing/2014/main" id="{6423F4DE-F61E-4BA1-85A0-7749F2BEB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4" name="Rectangle 424">
              <a:extLst>
                <a:ext uri="{FF2B5EF4-FFF2-40B4-BE49-F238E27FC236}">
                  <a16:creationId xmlns:a16="http://schemas.microsoft.com/office/drawing/2014/main" id="{91435532-93CC-453D-BF87-5EEC949F4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5" name="Rectangle 425">
              <a:extLst>
                <a:ext uri="{FF2B5EF4-FFF2-40B4-BE49-F238E27FC236}">
                  <a16:creationId xmlns:a16="http://schemas.microsoft.com/office/drawing/2014/main" id="{F2CF9585-6499-4FE1-A5C1-15AA08D92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6" name="Rectangle 426">
              <a:extLst>
                <a:ext uri="{FF2B5EF4-FFF2-40B4-BE49-F238E27FC236}">
                  <a16:creationId xmlns:a16="http://schemas.microsoft.com/office/drawing/2014/main" id="{E989B5E7-27CE-4833-946F-1B0FADBFA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7" name="Rectangle 427">
              <a:extLst>
                <a:ext uri="{FF2B5EF4-FFF2-40B4-BE49-F238E27FC236}">
                  <a16:creationId xmlns:a16="http://schemas.microsoft.com/office/drawing/2014/main" id="{E77D7919-A3DD-43B9-B0A4-FB4F21A3B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8" name="Rectangle 428">
              <a:extLst>
                <a:ext uri="{FF2B5EF4-FFF2-40B4-BE49-F238E27FC236}">
                  <a16:creationId xmlns:a16="http://schemas.microsoft.com/office/drawing/2014/main" id="{64927DF5-92F9-4BA6-B1D3-C315F6445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09" name="Rectangle 429">
              <a:extLst>
                <a:ext uri="{FF2B5EF4-FFF2-40B4-BE49-F238E27FC236}">
                  <a16:creationId xmlns:a16="http://schemas.microsoft.com/office/drawing/2014/main" id="{BA036D10-A9AF-4535-BB22-B8D5DBBC2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0" name="Rectangle 430">
              <a:extLst>
                <a:ext uri="{FF2B5EF4-FFF2-40B4-BE49-F238E27FC236}">
                  <a16:creationId xmlns:a16="http://schemas.microsoft.com/office/drawing/2014/main" id="{27CDE796-5C66-44D7-BD21-AFE672908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1" name="Rectangle 431">
              <a:extLst>
                <a:ext uri="{FF2B5EF4-FFF2-40B4-BE49-F238E27FC236}">
                  <a16:creationId xmlns:a16="http://schemas.microsoft.com/office/drawing/2014/main" id="{53ED8F44-47D4-48B6-A021-0B555AE52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2" name="Rectangle 432">
              <a:extLst>
                <a:ext uri="{FF2B5EF4-FFF2-40B4-BE49-F238E27FC236}">
                  <a16:creationId xmlns:a16="http://schemas.microsoft.com/office/drawing/2014/main" id="{E819436C-DA3C-4848-ACA8-AAAABF06B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00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3" name="Rectangle 433">
              <a:extLst>
                <a:ext uri="{FF2B5EF4-FFF2-40B4-BE49-F238E27FC236}">
                  <a16:creationId xmlns:a16="http://schemas.microsoft.com/office/drawing/2014/main" id="{33BDF0E6-9F95-4E10-BBC7-67A492564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4" name="Rectangle 434">
              <a:extLst>
                <a:ext uri="{FF2B5EF4-FFF2-40B4-BE49-F238E27FC236}">
                  <a16:creationId xmlns:a16="http://schemas.microsoft.com/office/drawing/2014/main" id="{58CD2FAB-1D31-4AED-B82D-7B4EC61AE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232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5" name="Rectangle 435">
              <a:extLst>
                <a:ext uri="{FF2B5EF4-FFF2-40B4-BE49-F238E27FC236}">
                  <a16:creationId xmlns:a16="http://schemas.microsoft.com/office/drawing/2014/main" id="{C48CF8D6-7391-4B96-8DE6-9B6F4EE0E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6" name="Rectangle 436">
              <a:extLst>
                <a:ext uri="{FF2B5EF4-FFF2-40B4-BE49-F238E27FC236}">
                  <a16:creationId xmlns:a16="http://schemas.microsoft.com/office/drawing/2014/main" id="{46EAAAEF-5358-4DF7-99F5-8BCECA93D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364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7" name="Rectangle 437">
              <a:extLst>
                <a:ext uri="{FF2B5EF4-FFF2-40B4-BE49-F238E27FC236}">
                  <a16:creationId xmlns:a16="http://schemas.microsoft.com/office/drawing/2014/main" id="{C61F5299-FFAF-4DF9-B2C4-097C02763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r>
                <a:rPr lang="en-CA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Q</a:t>
              </a:r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8" name="Rectangle 438">
              <a:extLst>
                <a:ext uri="{FF2B5EF4-FFF2-40B4-BE49-F238E27FC236}">
                  <a16:creationId xmlns:a16="http://schemas.microsoft.com/office/drawing/2014/main" id="{D0E8851D-7326-4B9B-8FAE-C2F2EEA7E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968"/>
              <a:ext cx="132" cy="132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pPr algn="ctr"/>
              <a:endPara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419" name="Line 439">
              <a:extLst>
                <a:ext uri="{FF2B5EF4-FFF2-40B4-BE49-F238E27FC236}">
                  <a16:creationId xmlns:a16="http://schemas.microsoft.com/office/drawing/2014/main" id="{CD8396AB-5EA1-471B-B905-AFBDBDF618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100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0" name="Line 440">
              <a:extLst>
                <a:ext uri="{FF2B5EF4-FFF2-40B4-BE49-F238E27FC236}">
                  <a16:creationId xmlns:a16="http://schemas.microsoft.com/office/drawing/2014/main" id="{7B20DADA-33CB-4C28-86B5-F71453CA9F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6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1" name="Line 441">
              <a:extLst>
                <a:ext uri="{FF2B5EF4-FFF2-40B4-BE49-F238E27FC236}">
                  <a16:creationId xmlns:a16="http://schemas.microsoft.com/office/drawing/2014/main" id="{9DE96A50-4EFD-4754-9D8C-A0D288F1D8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8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2" name="Line 442">
              <a:extLst>
                <a:ext uri="{FF2B5EF4-FFF2-40B4-BE49-F238E27FC236}">
                  <a16:creationId xmlns:a16="http://schemas.microsoft.com/office/drawing/2014/main" id="{7F98DCEF-062A-4FD9-A5D9-111622781B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3" name="Line 443">
              <a:extLst>
                <a:ext uri="{FF2B5EF4-FFF2-40B4-BE49-F238E27FC236}">
                  <a16:creationId xmlns:a16="http://schemas.microsoft.com/office/drawing/2014/main" id="{17AEFE01-D05D-4B1E-9EA7-2AF3B1E3C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4" name="Line 444">
              <a:extLst>
                <a:ext uri="{FF2B5EF4-FFF2-40B4-BE49-F238E27FC236}">
                  <a16:creationId xmlns:a16="http://schemas.microsoft.com/office/drawing/2014/main" id="{2C1550A3-314D-4C02-9507-4DA010F7FF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5" name="Line 445">
              <a:extLst>
                <a:ext uri="{FF2B5EF4-FFF2-40B4-BE49-F238E27FC236}">
                  <a16:creationId xmlns:a16="http://schemas.microsoft.com/office/drawing/2014/main" id="{920238B2-E903-4121-A650-4370FDCCFA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496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6" name="Line 446">
              <a:extLst>
                <a:ext uri="{FF2B5EF4-FFF2-40B4-BE49-F238E27FC236}">
                  <a16:creationId xmlns:a16="http://schemas.microsoft.com/office/drawing/2014/main" id="{3D4D1350-F1F6-4469-960C-1CA7DC9229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364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7" name="Line 447">
              <a:extLst>
                <a:ext uri="{FF2B5EF4-FFF2-40B4-BE49-F238E27FC236}">
                  <a16:creationId xmlns:a16="http://schemas.microsoft.com/office/drawing/2014/main" id="{07D79799-8A7C-4BCC-8355-DF9F9E360C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232"/>
              <a:ext cx="52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8" name="Line 448">
              <a:extLst>
                <a:ext uri="{FF2B5EF4-FFF2-40B4-BE49-F238E27FC236}">
                  <a16:creationId xmlns:a16="http://schemas.microsoft.com/office/drawing/2014/main" id="{1C8BE98A-76B5-4969-B897-DFE4645067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0" y="1968"/>
              <a:ext cx="0" cy="528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29" name="Line 449">
              <a:extLst>
                <a:ext uri="{FF2B5EF4-FFF2-40B4-BE49-F238E27FC236}">
                  <a16:creationId xmlns:a16="http://schemas.microsoft.com/office/drawing/2014/main" id="{CAF800A2-D080-4FB0-AC9A-FEADBB3F3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1824"/>
              <a:ext cx="480" cy="144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74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بهبود جستجوی عقبگرد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ایده‌های همه-منظوره باعث افزایش چشمگیری در سرعت اجرا می شوند.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ترتیب‌دهی</a:t>
            </a:r>
            <a:r>
              <a:rPr lang="fa-IR" sz="2400" dirty="0">
                <a:cs typeface="B Nazanin" panose="00000400000000000000" pitchFamily="2" charset="-78"/>
              </a:rPr>
              <a:t>:</a:t>
            </a:r>
          </a:p>
          <a:p>
            <a:pPr marL="738188" indent="-22225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متغیر بعدی که باید مقداردهی شود کدام است؟</a:t>
            </a:r>
          </a:p>
          <a:p>
            <a:pPr marL="738188" indent="-22225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مقدار بعدی که باید امتحان شود کدام است؟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فیلتر کردن</a:t>
            </a:r>
            <a:r>
              <a:rPr lang="fa-IR" sz="2400" dirty="0">
                <a:cs typeface="B Nazanin" panose="00000400000000000000" pitchFamily="2" charset="-78"/>
              </a:rPr>
              <a:t>: آیا می‌توان شکست‌های حتمی را زودتر تشخیص داد؟</a:t>
            </a:r>
          </a:p>
          <a:p>
            <a:pPr marL="796925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فرض کنید در عقبگرد در مسئله 8 -وزیر، 6 وزیر اول به‌گونه‌ای قرار گرفته‌اند که قرار دادن هشتمین وزیر را غیرممکن می سازند.</a:t>
            </a:r>
          </a:p>
          <a:p>
            <a:pPr marL="796925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عقبگرد تمام مکان‌های ممکن برای وزیر هفتم را بررسی می کند، اگرچه مسئله غیر قابل حل 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ساختار: </a:t>
            </a:r>
            <a:r>
              <a:rPr lang="fa-IR" sz="2400" dirty="0">
                <a:cs typeface="B Nazanin" panose="00000400000000000000" pitchFamily="2" charset="-78"/>
              </a:rPr>
              <a:t>آیا می‌توان از ساختار مسئله بهره برد؟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5858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فیلتر کردن(بررسی رو به جلو)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فیلتر کردن: </a:t>
            </a:r>
            <a:r>
              <a:rPr lang="fa-IR" sz="2400" dirty="0">
                <a:cs typeface="B Nazanin" panose="00000400000000000000" pitchFamily="2" charset="-78"/>
              </a:rPr>
              <a:t>حذف مقادیر بی فایده از دامنه متغیرهایی که هنوز مقداردهی نشده اند.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بررسی رو به جلو: </a:t>
            </a:r>
            <a:r>
              <a:rPr lang="fa-IR" sz="2400" dirty="0">
                <a:cs typeface="B Nazanin" panose="00000400000000000000" pitchFamily="2" charset="-78"/>
              </a:rPr>
              <a:t>حذف مقادیری که اگر به انتساب‌های فعلی اضافه شوند، باعث نقض محدودیت‌ها می شوند.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مقادیر مجاز باقیمانده برای متغیرهای مقداردهی نشده را در نظر بگیر.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زمانی که یک متغیر هیچ مقدار مجازی ندارد، به جستجو پایان بده.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929DB2-1808-46A4-AC88-405A05D41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172" y="4109462"/>
            <a:ext cx="5485379" cy="20478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FBF910-45DA-4BE3-81EE-738557BF0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891318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20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14A1D8-386B-47F8-AEA8-BBEC95D36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" y="2305050"/>
            <a:ext cx="2505075" cy="3752850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1501775" y="1720840"/>
            <a:ext cx="718502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فرضیات درباره محیط: </a:t>
            </a:r>
            <a:r>
              <a:rPr lang="fa-IR" sz="2400" dirty="0">
                <a:cs typeface="B Nazanin" panose="00000400000000000000" pitchFamily="2" charset="-78"/>
              </a:rPr>
              <a:t>تک عاملی، قطعی، کاملاً قابل مشاهده، گسسته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هدف جستجو: </a:t>
            </a:r>
            <a:r>
              <a:rPr lang="fa-IR" sz="2400" dirty="0">
                <a:cs typeface="B Nazanin" panose="00000400000000000000" pitchFamily="2" charset="-78"/>
              </a:rPr>
              <a:t>برنامه‌ریزی (یافتن دنباله‌ای از عملیات)</a:t>
            </a:r>
          </a:p>
          <a:p>
            <a:pPr marL="97313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مسیر یافته شده تا هدف مهمترین موضوع است.</a:t>
            </a:r>
            <a:endParaRPr lang="en-US" sz="2400" dirty="0">
              <a:cs typeface="B Nazanin" panose="00000400000000000000" pitchFamily="2" charset="-78"/>
            </a:endParaRPr>
          </a:p>
          <a:p>
            <a:pPr marL="97313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مسیرهای مختلف دارای هزینه‌های متفاوتی هستند.</a:t>
            </a:r>
            <a:endParaRPr lang="en-US" sz="2400" dirty="0">
              <a:cs typeface="B Nazanin" panose="00000400000000000000" pitchFamily="2" charset="-78"/>
            </a:endParaRPr>
          </a:p>
          <a:p>
            <a:pPr marL="97313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هیوریستیک‌ها مسیر جستجو را به سمت هدف هدایت می‌کنند</a:t>
            </a:r>
          </a:p>
          <a:p>
            <a:pPr marL="973138" indent="-342900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هدف جستجو: </a:t>
            </a:r>
            <a:r>
              <a:rPr lang="fa-IR" sz="2400" dirty="0">
                <a:cs typeface="B Nazanin" panose="00000400000000000000" pitchFamily="2" charset="-78"/>
              </a:rPr>
              <a:t>شناسایی (انتساب مقدار به متغیرها)</a:t>
            </a:r>
            <a:endParaRPr lang="en-US" sz="2400" dirty="0">
              <a:cs typeface="B Nazanin" pitchFamily="2" charset="-78"/>
            </a:endParaRPr>
          </a:p>
          <a:p>
            <a:pPr marL="973138" indent="-2794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خود هدف مهم است و نه مسیر رسیدن به هدف.</a:t>
            </a:r>
            <a:endParaRPr lang="en-US" sz="2400" dirty="0">
              <a:cs typeface="B Nazanin" pitchFamily="2" charset="-78"/>
            </a:endParaRPr>
          </a:p>
          <a:p>
            <a:pPr marL="973138" indent="-2794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همه مسیرها دارای عمق یکسانی هستند.</a:t>
            </a:r>
            <a:endParaRPr lang="en-US" sz="2400" dirty="0">
              <a:cs typeface="B Nazanin" pitchFamily="2" charset="-78"/>
            </a:endParaRPr>
          </a:p>
          <a:p>
            <a:pPr marL="973138" indent="-2794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جستجوی ارضای محدودیت مختص مسائل شناسایی است.</a:t>
            </a:r>
            <a:endParaRPr lang="en-US" sz="2400" dirty="0">
              <a:cs typeface="B Nazanin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7267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فیلتر کردن(بررسی رو به جلو)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فیلتر کردن: </a:t>
            </a:r>
            <a:r>
              <a:rPr lang="fa-IR" sz="2400" dirty="0">
                <a:cs typeface="B Nazanin" panose="00000400000000000000" pitchFamily="2" charset="-78"/>
              </a:rPr>
              <a:t>حذف مقادیر بی فایده از دامنه متغیرهایی که هنوز مقداردهی نشده اند.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بررسی رو به جلو: </a:t>
            </a:r>
            <a:r>
              <a:rPr lang="fa-IR" sz="2400" dirty="0">
                <a:cs typeface="B Nazanin" panose="00000400000000000000" pitchFamily="2" charset="-78"/>
              </a:rPr>
              <a:t>حذف مقادیری که اگر به انتساب‌های فعلی اضافه شوند، باعث نقض محدودیت‌ها می شوند.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مقادیر مجاز باقیمانده برای متغیرهای مقداردهی نشده را در نظر بگیر.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زمانی که یک متغیر هیچ مقدار مجازی ندارد، به جستجو پایان بده.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BF910-45DA-4BE3-81EE-738557BF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91318"/>
            <a:ext cx="2355772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2B0CCB-3C82-4D0A-A526-CE2057989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836503"/>
            <a:ext cx="6120406" cy="253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88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فیلتر کردن(بررسی رو به جلو)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فیلتر کردن: </a:t>
            </a:r>
            <a:r>
              <a:rPr lang="fa-IR" sz="2400" dirty="0">
                <a:cs typeface="B Nazanin" panose="00000400000000000000" pitchFamily="2" charset="-78"/>
              </a:rPr>
              <a:t>حذف مقادیر بی فایده از دامنه متغیرهایی که هنوز مقداردهی نشده اند.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بررسی رو به جلو: </a:t>
            </a:r>
            <a:r>
              <a:rPr lang="fa-IR" sz="2400" dirty="0">
                <a:cs typeface="B Nazanin" panose="00000400000000000000" pitchFamily="2" charset="-78"/>
              </a:rPr>
              <a:t>حذف مقادیری که اگر به انتساب‌های فعلی اضافه شوند، باعث نقض محدودیت‌ها می شوند.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مقادیر مجاز باقیمانده برای متغیرهای مقداردهی نشده را در نظر بگیر.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زمانی که یک متغیر هیچ مقدار مجازی ندارد، به جستجو پایان بده.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BF910-45DA-4BE3-81EE-738557BF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91318"/>
            <a:ext cx="2355772" cy="20478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A3B6D0-C0CA-4D2F-A693-EF96DAA20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838" y="3908524"/>
            <a:ext cx="5805446" cy="260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492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فیلتر کردن(بررسی رو به جلو)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فیلتر کردن: </a:t>
            </a:r>
            <a:r>
              <a:rPr lang="fa-IR" sz="2400" dirty="0">
                <a:cs typeface="B Nazanin" panose="00000400000000000000" pitchFamily="2" charset="-78"/>
              </a:rPr>
              <a:t>حذف مقادیر بی فایده از دامنه متغیرهایی که هنوز مقداردهی نشده اند.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بررسی رو به جلو: </a:t>
            </a:r>
            <a:r>
              <a:rPr lang="fa-IR" sz="2400" dirty="0">
                <a:cs typeface="B Nazanin" panose="00000400000000000000" pitchFamily="2" charset="-78"/>
              </a:rPr>
              <a:t>حذف مقادیری که اگر به انتساب‌های فعلی اضافه شوند، باعث نقض محدودیت‌ها می شوند.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مقادیر مجاز باقیمانده برای متغیرهای مقداردهی نشده را در نظر بگیر.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زمانی که یک متغیر هیچ مقدار مجازی ندارد، به جستجو پایان بده.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BF910-45DA-4BE3-81EE-738557BF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891318"/>
            <a:ext cx="2355772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DB7BA2-E490-4E7B-A60F-2BA38B16A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908524"/>
            <a:ext cx="5504849" cy="264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67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600200"/>
            <a:ext cx="85344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فیلتر کردن (انتشارمحدودیت)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بررسی رو به جلو محدودیت‌ها را از متغیرهای انتساب یافته به متغیرهای انتساب نیافته منتشر می‌کند، اما تمام شکست‌ها را نمی تواند در زودترین زمان ممکن تشخیص دهد.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400" dirty="0">
                <a:cs typeface="B Nazanin" panose="00000400000000000000" pitchFamily="2" charset="-78"/>
              </a:rPr>
              <a:t>NT </a:t>
            </a:r>
            <a:r>
              <a:rPr lang="fa-IR" sz="2400" dirty="0">
                <a:cs typeface="B Nazanin" panose="00000400000000000000" pitchFamily="2" charset="-78"/>
              </a:rPr>
              <a:t> و </a:t>
            </a:r>
            <a:r>
              <a:rPr lang="en-US" sz="2400" dirty="0">
                <a:cs typeface="B Nazanin" panose="00000400000000000000" pitchFamily="2" charset="-78"/>
              </a:rPr>
              <a:t>SA</a:t>
            </a:r>
            <a:r>
              <a:rPr lang="fa-IR" sz="2400" dirty="0">
                <a:cs typeface="B Nazanin" panose="00000400000000000000" pitchFamily="2" charset="-78"/>
              </a:rPr>
              <a:t> هر دو نمی توانند آبی باشند!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انتشار محدودیت به طور مکرر بر سازگاری محدودیت‌ها به طور محلی تأکید دارد.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F40DA8-FDDA-498D-96BB-7FE73B3D0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61" y="2941201"/>
            <a:ext cx="6151245" cy="24221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7E5227-3CEF-4907-95A1-376B312BB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89" y="3396000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621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600200"/>
                <a:ext cx="8534400" cy="1569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فیلتر کردن (انتشارمحدودیت)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سازگاری کمان: </a:t>
                </a:r>
                <a:r>
                  <a:rPr lang="fa-IR" sz="2400" dirty="0">
                    <a:cs typeface="B Nazanin" panose="00000400000000000000" pitchFamily="2" charset="-78"/>
                  </a:rPr>
                  <a:t>کمان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است اگر به ازای هر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متعلق به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، حداقل یک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𝑦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در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وجود داشته باشد که با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باشد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یعنی محدودیت مربوط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برآورده شود. 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600200"/>
                <a:ext cx="8534400" cy="1569660"/>
              </a:xfrm>
              <a:prstGeom prst="rect">
                <a:avLst/>
              </a:prstGeom>
              <a:blipFill>
                <a:blip r:embed="rId2"/>
                <a:stretch>
                  <a:fillRect t="-5447" r="-1071" b="-89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A822D66-F6BE-4B48-8240-E7AFDC237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340" y="3276600"/>
            <a:ext cx="6130789" cy="24647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B76FC1-BA15-4E8C-9C4C-468FAC4F2C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89" y="3396000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537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600200"/>
                <a:ext cx="8534400" cy="1569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فیلتر کردن (انتشارمحدودیت)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سازگاری کمان: </a:t>
                </a:r>
                <a:r>
                  <a:rPr lang="fa-IR" sz="2400" dirty="0">
                    <a:cs typeface="B Nazanin" panose="00000400000000000000" pitchFamily="2" charset="-78"/>
                  </a:rPr>
                  <a:t>کمان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است اگر به ازای هر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متعلق به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، حداقل یک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𝑦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در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وجود داشته باشد که با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باشد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یعنی محدودیت مربوط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برآورده شود. 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600200"/>
                <a:ext cx="8534400" cy="1569660"/>
              </a:xfrm>
              <a:prstGeom prst="rect">
                <a:avLst/>
              </a:prstGeom>
              <a:blipFill>
                <a:blip r:embed="rId2"/>
                <a:stretch>
                  <a:fillRect t="-5447" r="-1071" b="-89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680C2294-473B-418F-9959-5B65F1A52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945" y="3169860"/>
            <a:ext cx="5943055" cy="28667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EE5B40-769C-4671-86B5-3AB683668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89" y="3396000"/>
            <a:ext cx="235577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134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600200"/>
                <a:ext cx="8534400" cy="48936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فیلتر کردن (انتشارمحدودیت)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سازگاری کمان: </a:t>
                </a:r>
                <a:r>
                  <a:rPr lang="fa-IR" sz="2400" dirty="0">
                    <a:cs typeface="B Nazanin" panose="00000400000000000000" pitchFamily="2" charset="-78"/>
                  </a:rPr>
                  <a:t>کمان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است اگر به ازای هر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متعلق به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، حداقل یک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𝑦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در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وجود داشته باشد که با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باشد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یعنی محدودیت مربوط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برآورده شود.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توجه: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مقداری از دامنه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حذف شود، همسایه‌های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نیاز به بررسی مجدد دارند.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600200"/>
                <a:ext cx="8534400" cy="4893647"/>
              </a:xfrm>
              <a:prstGeom prst="rect">
                <a:avLst/>
              </a:prstGeom>
              <a:blipFill>
                <a:blip r:embed="rId2"/>
                <a:stretch>
                  <a:fillRect t="-1746" r="-1071" b="-224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6DFFC9C-C45B-4959-9499-CA7DC766D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89" y="3396000"/>
            <a:ext cx="2355772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EF48F7-1141-47B5-93A9-53AF18745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937" y="3140833"/>
            <a:ext cx="6109458" cy="230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89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600200"/>
                <a:ext cx="8534400" cy="52629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فیلتر کردن (انتشارمحدودیت)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سازگاری کمان: </a:t>
                </a:r>
                <a:r>
                  <a:rPr lang="fa-IR" sz="2400" dirty="0">
                    <a:cs typeface="B Nazanin" panose="00000400000000000000" pitchFamily="2" charset="-78"/>
                  </a:rPr>
                  <a:t>کمان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است اگر به ازای هر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متعلق به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، حداقل یک مقدار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𝑦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در دامنه‌ی متغیر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وجود داشته باشد که با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𝑥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سازگار باشد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یعنی محدودیت مربوط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𝑋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و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𝑌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برآورده شود.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توجه: سازگاری کمان شکست‌ها را زودتر از </a:t>
                </a:r>
                <a:r>
                  <a:rPr lang="en-US" sz="2400" dirty="0">
                    <a:cs typeface="B Nazanin" panose="00000400000000000000" pitchFamily="2" charset="-78"/>
                  </a:rPr>
                  <a:t>FC </a:t>
                </a:r>
                <a:r>
                  <a:rPr lang="fa-IR" sz="2400" dirty="0">
                    <a:cs typeface="B Nazanin" panose="00000400000000000000" pitchFamily="2" charset="-78"/>
                  </a:rPr>
                  <a:t> تشخیص می‌دهد و می‌تواند به عنوان یک پیش پردازش و یا بعد از هر انتساب اجرا شود.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600200"/>
                <a:ext cx="8534400" cy="5262979"/>
              </a:xfrm>
              <a:prstGeom prst="rect">
                <a:avLst/>
              </a:prstGeom>
              <a:blipFill>
                <a:blip r:embed="rId2"/>
                <a:stretch>
                  <a:fillRect l="-500" t="-1622" r="-1071" b="-197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6DFFC9C-C45B-4959-9499-CA7DC766D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89" y="3396000"/>
            <a:ext cx="2355772" cy="20478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1EE180B-3ECA-4B17-8A55-1E007B9B86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275543"/>
            <a:ext cx="5181600" cy="216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939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5240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الگوریتم سازگاری کمان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E5C116-B50E-4D29-BB14-1231955CB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68459"/>
            <a:ext cx="7360744" cy="474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25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600200"/>
            <a:ext cx="59436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محدودیت‌های الگوریتم سازگاری کمان: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پس از سازگار کردن همه کمان‌ها:</a:t>
            </a:r>
          </a:p>
          <a:p>
            <a:pPr marL="914400" indent="-342900"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ممکن است تنها یک راه حل باقی بماند.</a:t>
            </a:r>
          </a:p>
          <a:p>
            <a:pPr marL="914400" indent="-342900"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ممکن است بیش از یک راه حل باقی بماند.</a:t>
            </a:r>
          </a:p>
          <a:p>
            <a:pPr marL="914400" indent="-342900"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ممکن است دامنه یکی از متغیرها تهی شود. دراینصورت </a:t>
            </a:r>
            <a:r>
              <a:rPr lang="en-US" sz="2400" dirty="0" err="1">
                <a:cs typeface="B Nazanin" panose="00000400000000000000" pitchFamily="2" charset="-78"/>
              </a:rPr>
              <a:t>csp</a:t>
            </a:r>
            <a:r>
              <a:rPr lang="fa-IR" sz="2400" dirty="0">
                <a:cs typeface="B Nazanin" panose="00000400000000000000" pitchFamily="2" charset="-78"/>
              </a:rPr>
              <a:t> فاقد جواب است</a:t>
            </a:r>
          </a:p>
          <a:p>
            <a:pPr marL="914400" indent="-342900" algn="r" rtl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هیچ تغییری بر دامنه متغیرها انجام ندهد</a:t>
            </a:r>
          </a:p>
          <a:p>
            <a:pPr marL="914400" indent="-342900" algn="r" rtl="1"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marL="571500" algn="r" rtl="1"/>
            <a:endParaRPr lang="fa-IR" sz="2400" dirty="0">
              <a:cs typeface="B Nazanin" panose="00000400000000000000" pitchFamily="2" charset="-78"/>
            </a:endParaRPr>
          </a:p>
          <a:p>
            <a:pPr marL="571500" algn="r" rtl="1"/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سازگار کردن کمان ها همه شکست‌ها را تشخیص نمی‌دهد.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بنابراین، سازگاری کمان درون عقبگرد اجرا می شود.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سازگاری کمان پس از هر انتساب اجرا می شود.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F0DC7B-296B-4568-8D0D-9A89CF0EC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1" y="1580535"/>
            <a:ext cx="29432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5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237" y="1603450"/>
                <a:ext cx="8137525" cy="50760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>
                  <a:spcBef>
                    <a:spcPct val="50000"/>
                  </a:spcBef>
                </a:pPr>
                <a:r>
                  <a:rPr lang="fa-IR" sz="2400" dirty="0">
                    <a:cs typeface="B Nazanin" pitchFamily="2" charset="-78"/>
                  </a:rPr>
                  <a:t> مسئله ارضای محدوديت </a:t>
                </a:r>
                <a:r>
                  <a:rPr lang="en-US" sz="2400" dirty="0">
                    <a:cs typeface="B Nazanin" pitchFamily="2" charset="-78"/>
                  </a:rPr>
                  <a:t>Constraint Satisfaction Problem)</a:t>
                </a:r>
                <a:r>
                  <a:rPr lang="fa-IR" sz="2400" dirty="0">
                    <a:cs typeface="B Nazanin" pitchFamily="2" charset="-78"/>
                  </a:rPr>
                  <a:t>) چيست؟</a:t>
                </a:r>
              </a:p>
              <a:p>
                <a:pPr lvl="2" algn="r" rtl="1">
                  <a:buClr>
                    <a:srgbClr val="00D600"/>
                  </a:buClr>
                  <a:buFont typeface="Wingdings" pitchFamily="2" charset="2"/>
                  <a:buChar char="×"/>
                </a:pPr>
                <a:r>
                  <a:rPr lang="fa-IR" sz="2400" dirty="0">
                    <a:cs typeface="B Nazanin" pitchFamily="2" charset="-78"/>
                  </a:rPr>
                  <a:t>مجموعه متناهی از متغيرها: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  <a:cs typeface="B Nazanin" pitchFamily="2" charset="-78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  <a:cs typeface="B Nazanin" pitchFamily="2" charset="-78"/>
                      </a:rPr>
                      <m:t>,…,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itchFamily="2" charset="-78"/>
                  </a:rPr>
                  <a:t>.</a:t>
                </a:r>
                <a:endParaRPr lang="en-US" sz="2400" dirty="0">
                  <a:cs typeface="B Nazanin" pitchFamily="2" charset="-78"/>
                </a:endParaRPr>
              </a:p>
              <a:p>
                <a:pPr lvl="2" algn="r" rtl="1">
                  <a:buClr>
                    <a:srgbClr val="00D600"/>
                  </a:buClr>
                  <a:buFont typeface="Wingdings" pitchFamily="2" charset="2"/>
                  <a:buChar char="×"/>
                </a:pPr>
                <a:r>
                  <a:rPr lang="fa-IR" sz="2400" dirty="0">
                    <a:cs typeface="B Nazanin" pitchFamily="2" charset="-78"/>
                  </a:rPr>
                  <a:t>مجموعه متناهی از محدوديت‌ها: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/>
                        <a:cs typeface="B Nazanin" pitchFamily="2" charset="-78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/>
                        <a:cs typeface="B Nazanin" pitchFamily="2" charset="-78"/>
                      </a:rPr>
                      <m:t>,…,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itchFamily="2" charset="-78"/>
                  </a:rPr>
                  <a:t>.</a:t>
                </a:r>
                <a:endParaRPr lang="en-US" sz="2400" dirty="0">
                  <a:cs typeface="B Nazanin" pitchFamily="2" charset="-78"/>
                </a:endParaRPr>
              </a:p>
              <a:p>
                <a:pPr lvl="2" algn="r" rtl="1">
                  <a:buClr>
                    <a:srgbClr val="00D600"/>
                  </a:buClr>
                  <a:buFont typeface="Wingdings" pitchFamily="2" charset="2"/>
                  <a:buChar char="×"/>
                </a:pPr>
                <a:r>
                  <a:rPr lang="fa-IR" sz="2400" dirty="0">
                    <a:cs typeface="B Nazanin" pitchFamily="2" charset="-78"/>
                  </a:rPr>
                  <a:t>دامنه‌های ناتهی برای هر يک از متغيرها: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/>
                        <a:cs typeface="B Nazanin" pitchFamily="2" charset="-78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/>
                        <a:cs typeface="B Nazanin" pitchFamily="2" charset="-78"/>
                      </a:rPr>
                      <m:t>,…,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𝐷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𝑛</m:t>
                        </m:r>
                        <m:r>
                          <a:rPr lang="fa-IR" sz="2400" b="0" i="1" smtClean="0">
                            <a:latin typeface="Cambria Math"/>
                            <a:cs typeface="B Nazanin" pitchFamily="2" charset="-78"/>
                          </a:rPr>
                          <m:t>  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itchFamily="2" charset="-78"/>
                  </a:rPr>
                  <a:t>.</a:t>
                </a:r>
                <a:endParaRPr lang="en-US" sz="2400" dirty="0">
                  <a:cs typeface="B Nazanin" pitchFamily="2" charset="-78"/>
                </a:endParaRPr>
              </a:p>
              <a:p>
                <a:pPr lvl="2" algn="r" rtl="1">
                  <a:buClr>
                    <a:srgbClr val="00D600"/>
                  </a:buClr>
                  <a:buFont typeface="Wingdings" pitchFamily="2" charset="2"/>
                  <a:buChar char="×"/>
                </a:pPr>
                <a:r>
                  <a:rPr lang="fa-IR" sz="2400" dirty="0">
                    <a:cs typeface="B Nazanin" pitchFamily="2" charset="-78"/>
                  </a:rPr>
                  <a:t>هر محدوديت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  <m:t>𝑐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itchFamily="2" charset="-78"/>
                  </a:rPr>
                  <a:t> شامل زيرمجموعه‌ای از متغيرها و تعیین ترکيب‌های ممکنی از مقادير برای آن زيرمجموعه </a:t>
                </a:r>
              </a:p>
              <a:p>
                <a:pPr lvl="2" algn="r" rtl="1">
                  <a:buClr>
                    <a:srgbClr val="00D600"/>
                  </a:buClr>
                  <a:buFont typeface="Wingdings" pitchFamily="2" charset="2"/>
                  <a:buChar char="×"/>
                </a:pPr>
                <a:r>
                  <a:rPr lang="fa-IR" sz="2400" dirty="0">
                    <a:cs typeface="B Nazanin" pitchFamily="2" charset="-78"/>
                  </a:rPr>
                  <a:t>هر حالت با </a:t>
                </a:r>
                <a:r>
                  <a:rPr lang="fa-IR" sz="2400" b="1" dirty="0">
                    <a:cs typeface="B Nazanin" pitchFamily="2" charset="-78"/>
                  </a:rPr>
                  <a:t>انتساب</a:t>
                </a:r>
                <a:r>
                  <a:rPr lang="fa-IR" sz="2400" dirty="0">
                    <a:cs typeface="B Nazanin" pitchFamily="2" charset="-78"/>
                  </a:rPr>
                  <a:t> مقاديری به چند يا تمام متغيرها تعريف مي‌شود</a:t>
                </a:r>
              </a:p>
              <a:p>
                <a:pPr lvl="2">
                  <a:buClr>
                    <a:srgbClr val="00D600"/>
                  </a:buClr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cs typeface="B Nazanin" pitchFamily="2" charset="-78"/>
                      </a:rPr>
                      <m:t>{</m:t>
                    </m:r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itchFamily="2" charset="-78"/>
                  </a:rPr>
                  <a:t>=</a:t>
                </a:r>
                <a:r>
                  <a:rPr lang="fa-IR" sz="2400" dirty="0">
                    <a:cs typeface="B Nazanin" pitchFamily="2" charset="-7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𝑣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itchFamily="2" charset="-78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cs typeface="B Nazanin" pitchFamily="2" charset="-78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itchFamily="2" charset="-78"/>
                  </a:rPr>
                  <a:t>=</a:t>
                </a:r>
                <a:r>
                  <a:rPr lang="fa-IR" sz="2400" dirty="0">
                    <a:cs typeface="B Nazanin" pitchFamily="2" charset="-7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𝑣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  <a:cs typeface="B Nazanin" pitchFamily="2" charset="-78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itchFamily="2" charset="-78"/>
                  </a:rPr>
                  <a:t>,...}</a:t>
                </a:r>
                <a:endParaRPr lang="fa-IR" sz="2400" dirty="0">
                  <a:cs typeface="B Nazanin" pitchFamily="2" charset="-78"/>
                </a:endParaRPr>
              </a:p>
              <a:p>
                <a:pPr algn="r" rtl="1">
                  <a:spcBef>
                    <a:spcPct val="30000"/>
                  </a:spcBef>
                  <a:buClr>
                    <a:srgbClr val="00D600"/>
                  </a:buClr>
                  <a:buFont typeface="Wingdings" pitchFamily="2" charset="2"/>
                  <a:buChar char="Ã"/>
                </a:pPr>
                <a:r>
                  <a:rPr lang="fa-IR" sz="2400" dirty="0">
                    <a:cs typeface="B Nazanin" pitchFamily="2" charset="-78"/>
                  </a:rPr>
                  <a:t>انتسابی که هيچ محدوديتی را نقض نکند، انتساب </a:t>
                </a:r>
                <a:r>
                  <a:rPr lang="fa-IR" sz="2400" b="1" dirty="0">
                    <a:cs typeface="B Nazanin" pitchFamily="2" charset="-78"/>
                  </a:rPr>
                  <a:t>سازگار</a:t>
                </a:r>
                <a:r>
                  <a:rPr lang="fa-IR" sz="2400" dirty="0">
                    <a:cs typeface="B Nazanin" pitchFamily="2" charset="-78"/>
                  </a:rPr>
                  <a:t> نام دارد</a:t>
                </a:r>
              </a:p>
              <a:p>
                <a:pPr algn="r" rtl="1">
                  <a:spcBef>
                    <a:spcPct val="30000"/>
                  </a:spcBef>
                  <a:buClr>
                    <a:srgbClr val="00D600"/>
                  </a:buClr>
                  <a:buFont typeface="Wingdings" pitchFamily="2" charset="2"/>
                  <a:buChar char="Ã"/>
                </a:pPr>
                <a:r>
                  <a:rPr lang="fa-IR" sz="2400" dirty="0">
                    <a:cs typeface="B Nazanin" pitchFamily="2" charset="-78"/>
                  </a:rPr>
                  <a:t>انتساب </a:t>
                </a:r>
                <a:r>
                  <a:rPr lang="fa-IR" sz="2400" b="1" dirty="0">
                    <a:cs typeface="B Nazanin" pitchFamily="2" charset="-78"/>
                  </a:rPr>
                  <a:t>کامل</a:t>
                </a:r>
                <a:r>
                  <a:rPr lang="fa-IR" sz="2400" dirty="0">
                    <a:cs typeface="B Nazanin" pitchFamily="2" charset="-78"/>
                  </a:rPr>
                  <a:t> آن است که هر متغيری در آن </a:t>
                </a:r>
                <a:r>
                  <a:rPr lang="en-US" sz="2400" dirty="0">
                    <a:cs typeface="B Nazanin" pitchFamily="2" charset="-78"/>
                  </a:rPr>
                  <a:t> </a:t>
                </a:r>
                <a:r>
                  <a:rPr lang="fa-IR" sz="2400" dirty="0">
                    <a:cs typeface="B Nazanin" pitchFamily="2" charset="-78"/>
                  </a:rPr>
                  <a:t>مقداردهی شده باشد</a:t>
                </a:r>
              </a:p>
              <a:p>
                <a:pPr algn="r" rtl="1">
                  <a:spcBef>
                    <a:spcPct val="30000"/>
                  </a:spcBef>
                  <a:buClr>
                    <a:srgbClr val="00D600"/>
                  </a:buClr>
                  <a:buFont typeface="Wingdings" pitchFamily="2" charset="2"/>
                  <a:buChar char="Ã"/>
                </a:pPr>
                <a:r>
                  <a:rPr lang="fa-IR" sz="2400" dirty="0">
                    <a:cs typeface="B Nazanin" pitchFamily="2" charset="-78"/>
                  </a:rPr>
                  <a:t> </a:t>
                </a:r>
                <a:r>
                  <a:rPr lang="fa-IR" sz="2400" b="1" dirty="0">
                    <a:cs typeface="B Nazanin" pitchFamily="2" charset="-78"/>
                  </a:rPr>
                  <a:t>راه حل</a:t>
                </a:r>
                <a:r>
                  <a:rPr lang="fa-IR" sz="2400" dirty="0">
                    <a:cs typeface="B Nazanin" pitchFamily="2" charset="-78"/>
                  </a:rPr>
                  <a:t> </a:t>
                </a:r>
                <a:r>
                  <a:rPr lang="en-US" sz="2400" dirty="0">
                    <a:cs typeface="B Nazanin" pitchFamily="2" charset="-78"/>
                  </a:rPr>
                  <a:t>CSP</a:t>
                </a:r>
                <a:r>
                  <a:rPr lang="fa-IR" sz="2400" dirty="0">
                    <a:cs typeface="B Nazanin" pitchFamily="2" charset="-78"/>
                  </a:rPr>
                  <a:t> يک انتساب کامل است اگر تمام محدوديتها را برآورده کند</a:t>
                </a:r>
              </a:p>
              <a:p>
                <a:pPr algn="r" rtl="1">
                  <a:spcBef>
                    <a:spcPct val="30000"/>
                  </a:spcBef>
                  <a:buClr>
                    <a:srgbClr val="00D600"/>
                  </a:buClr>
                  <a:buFont typeface="Wingdings" pitchFamily="2" charset="2"/>
                  <a:buChar char="Ã"/>
                </a:pPr>
                <a:r>
                  <a:rPr lang="fa-IR" sz="2400" dirty="0">
                    <a:cs typeface="B Nazanin" pitchFamily="2" charset="-78"/>
                  </a:rPr>
                  <a:t>بعضی از </a:t>
                </a:r>
                <a:r>
                  <a:rPr lang="en-US" sz="2400" dirty="0">
                    <a:cs typeface="B Nazanin" pitchFamily="2" charset="-78"/>
                  </a:rPr>
                  <a:t>CSP</a:t>
                </a:r>
                <a:r>
                  <a:rPr lang="fa-IR" sz="2400" dirty="0">
                    <a:cs typeface="B Nazanin" pitchFamily="2" charset="-78"/>
                  </a:rPr>
                  <a:t>ها به راه حلهايي نياز دارند که </a:t>
                </a:r>
                <a:r>
                  <a:rPr lang="fa-IR" sz="2400" b="1" dirty="0">
                    <a:cs typeface="B Nazanin" pitchFamily="2" charset="-78"/>
                  </a:rPr>
                  <a:t>تابع هدف</a:t>
                </a:r>
                <a:r>
                  <a:rPr lang="fa-IR" sz="2400" dirty="0">
                    <a:cs typeface="B Nazanin" pitchFamily="2" charset="-78"/>
                  </a:rPr>
                  <a:t> را بيشينه کنند</a:t>
                </a:r>
                <a:endParaRPr lang="en-US" sz="2400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3237" y="1603450"/>
                <a:ext cx="8137525" cy="5076070"/>
              </a:xfrm>
              <a:prstGeom prst="rect">
                <a:avLst/>
              </a:prstGeom>
              <a:blipFill>
                <a:blip r:embed="rId2"/>
                <a:stretch>
                  <a:fillRect t="-1681" r="-1199" b="-6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3104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686800" cy="30469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افزایش درجه سازگاری: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۱ -سازگاری (سازگاری گره): </a:t>
                </a:r>
                <a:r>
                  <a:rPr lang="fa-IR" sz="2400" dirty="0">
                    <a:cs typeface="B Nazanin" panose="00000400000000000000" pitchFamily="2" charset="-78"/>
                  </a:rPr>
                  <a:t>دامنه هر گره شامل مقداری است که همه محدودیت‌های یکانی بر روی آن گره را برآورده می‌سازد.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2 -سازگاری (سازگاری کمان): </a:t>
                </a:r>
                <a:r>
                  <a:rPr lang="fa-IR" sz="2400" dirty="0">
                    <a:cs typeface="B Nazanin" panose="00000400000000000000" pitchFamily="2" charset="-78"/>
                  </a:rPr>
                  <a:t>به ازای هر زوج از گره‌ها، هر انتساب سازگار به یک گره را می توان به گره دیگر تعمیم داد.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𝒌</m:t>
                    </m:r>
                  </m:oMath>
                </a14:m>
                <a:r>
                  <a:rPr lang="fa-IR" sz="2400" b="1" dirty="0">
                    <a:cs typeface="B Nazanin" panose="00000400000000000000" pitchFamily="2" charset="-78"/>
                  </a:rPr>
                  <a:t>-سازگاری: </a:t>
                </a:r>
                <a:r>
                  <a:rPr lang="fa-IR" sz="2400" dirty="0">
                    <a:cs typeface="B Nazanin" panose="00000400000000000000" pitchFamily="2" charset="-78"/>
                  </a:rPr>
                  <a:t>به ازای هر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گره، هر انتساب سازگار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−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1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گره را می توان به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اُمین گره تعمیم داد.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افزایش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باعث افزایش پیچیدگی محاسبات می‌شود.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686800" cy="3046988"/>
              </a:xfrm>
              <a:prstGeom prst="rect">
                <a:avLst/>
              </a:prstGeom>
              <a:blipFill>
                <a:blip r:embed="rId2"/>
                <a:stretch>
                  <a:fillRect l="-1544" t="-2605" r="-982" b="-420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274F313F-D45E-49C1-9758-3322D0375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19577"/>
            <a:ext cx="27908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200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686800" cy="37856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𝒌</m:t>
                    </m:r>
                  </m:oMath>
                </a14:m>
                <a:r>
                  <a:rPr lang="fa-IR" sz="2400" b="1" dirty="0">
                    <a:cs typeface="B Nazanin" panose="00000400000000000000" pitchFamily="2" charset="-78"/>
                  </a:rPr>
                  <a:t>-سازگاری قوی: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1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,…,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1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-سازگار هم هست.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ادعا</a:t>
                </a:r>
                <a:r>
                  <a:rPr lang="fa-IR" sz="2400" dirty="0">
                    <a:cs typeface="B Nazanin" panose="00000400000000000000" pitchFamily="2" charset="-78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-سازگاری قوی یعنی می‌توان مسئله را بدون عقبگرد حل نمود.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اثبات: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یک متغیر انتخاب کن.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بر اساس ۱ -سازگاری، یک انتخاب سازگار برای این متغیر وجود دارد.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یک متغیر جدید انتخاب کن.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بر اساس 2 -سازگاری، یک انتخاب سازگار با انتخاب اول وجود دارد.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یک متغیر جدید انتخاب کن.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بر اساس ۳ -سازگاری، یک انتخاب سازگار با دو انتخاب اول وجود دارد.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cs typeface="B Nazanin" panose="00000400000000000000" pitchFamily="2" charset="-78"/>
                  </a:rPr>
                  <a:t>...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686800" cy="3785652"/>
              </a:xfrm>
              <a:prstGeom prst="rect">
                <a:avLst/>
              </a:prstGeom>
              <a:blipFill>
                <a:blip r:embed="rId2"/>
                <a:stretch>
                  <a:fillRect t="-1610" r="-982" b="-306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57277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00200"/>
            <a:ext cx="8686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ترتیب‌دهی متغیرها</a:t>
            </a:r>
          </a:p>
          <a:p>
            <a:pPr marL="633413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کمترین مقادیر باقیمانده (</a:t>
            </a:r>
            <a:r>
              <a:rPr lang="en-US" sz="2400" b="1" dirty="0">
                <a:cs typeface="B Nazanin" panose="00000400000000000000" pitchFamily="2" charset="-78"/>
              </a:rPr>
              <a:t>MRV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633413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متغیری را انتخاب کن که کمترین مقادیر باقیمانده در دامنه خود را دارد.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2E100F-7972-4D05-95D2-43312B0EC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013" y="3143071"/>
            <a:ext cx="592974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894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00200"/>
            <a:ext cx="86868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ترتیب‌دهی متغیرها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هیوریستیک درجه: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رفع تصادم بین متغیرهایی که کمترین مقادیر باقیمانده را در دامنه خود دارند.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انتخاب متغیر با بیشترین درجه در گراف محدودیت‌ها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یعنی، انتخاب متغیری که بیشترین محدودیت را دارد.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FEB3A7-82D3-439F-8227-F22916A52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005810"/>
            <a:ext cx="70104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367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ترتیب‌دهی مقادیر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ترتیب‌دهی مقادیر: مقدار با کمترین محدودیت</a:t>
            </a: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پس از انتخاب یک متغیر، مقداری را انتخاب کن که کمترین محدودیت را ایجاد می‌کند.</a:t>
            </a: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یعنی، مقداری که کمترین مقادیر را از دامنه متغیرهای باقیمانده حذف می‌کند.</a:t>
            </a: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تعیین چنین مقداری به اندکی محاسبات نیاز دارد (فیلتر کردن مجدد)</a:t>
            </a: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endParaRPr lang="fa-IR" sz="2400" dirty="0">
              <a:cs typeface="B Nazanin" panose="00000400000000000000" pitchFamily="2" charset="-78"/>
            </a:endParaRPr>
          </a:p>
          <a:p>
            <a:pPr marL="693738" indent="-23653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با استفاده از ترتیب‌دهی مسئله ۱000 -وزیر قابل حل می شود.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72AD63-FABB-486B-97E3-2E66598A0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810000"/>
            <a:ext cx="43243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627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590380"/>
                <a:ext cx="8915400" cy="37856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ساختار مسئله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زیرمسائل مستقل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مثال: تاسمانیا و جزیره اصلی دو زیرمسئله مستقل هستند.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زیرمسائل مستقل: مؤلفه‌های همبند در گراف محدودیت.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فرض کنید گرافی شامل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متغیر را بتوان به زیرمسائلی شامل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𝑐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متغیر تجزیه کرد: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هزینه راه حل در بدترین حالت خطی (برحسب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) و برابر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/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𝑐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B Nazanin" panose="00000400000000000000" pitchFamily="2" charset="-78"/>
                      </a:rPr>
                      <m:t>×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Nazanin" panose="00000400000000000000" pitchFamily="2" charset="-78"/>
                          </a:rPr>
                          <m:t>𝑐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است.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مثال. </a:t>
                </a:r>
                <a14:m>
                  <m:oMath xmlns:m="http://schemas.openxmlformats.org/officeDocument/2006/math"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80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𝑑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2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,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𝑐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fa-IR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20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80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برابر است با 4 میلیارد سال          (با نرخ پردازش ۱0 میلیون گره در ثانیه)</a:t>
                </a:r>
              </a:p>
              <a:p>
                <a:pPr marL="693738" indent="-342900" algn="r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4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20</m:t>
                            </m:r>
                          </m:sup>
                        </m:sSup>
                      </m:e>
                    </m:d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برابر است با 0/4 ثانیه          (با نرخ پردازش ۱0 میلیون گره در ثانیه)</a:t>
                </a:r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590380"/>
                <a:ext cx="8915400" cy="3785652"/>
              </a:xfrm>
              <a:prstGeom prst="rect">
                <a:avLst/>
              </a:prstGeom>
              <a:blipFill>
                <a:blip r:embed="rId2"/>
                <a:stretch>
                  <a:fillRect t="-2254" r="-957" b="-322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C5A7AA62-B2B0-4A6A-8250-130366130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5492"/>
            <a:ext cx="24765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562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590380"/>
                <a:ext cx="8915400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مسائل ارضای محدودیت با ساختار درختی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قضیه. اگر گراف محدودیت بدون دور باشد، مسئله در زمان </a:t>
                </a:r>
                <a14:m>
                  <m:oMath xmlns:m="http://schemas.openxmlformats.org/officeDocument/2006/math">
                    <m:r>
                      <a:rPr lang="fa-IR" sz="2400" b="0" i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قابل حل است.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در مقایسه با زمان </a:t>
                </a:r>
                <a14:m>
                  <m:oMath xmlns:m="http://schemas.openxmlformats.org/officeDocument/2006/math">
                    <m:r>
                      <a:rPr lang="fa-IR" sz="2400" b="0" i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برای مسائل عمومی ارضای محدودیت.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الگوریتم حل</a:t>
                </a:r>
                <a:r>
                  <a:rPr lang="en-US" sz="2400" b="1" dirty="0">
                    <a:cs typeface="B Nazanin" panose="00000400000000000000" pitchFamily="2" charset="-78"/>
                  </a:rPr>
                  <a:t>CSP </a:t>
                </a:r>
                <a:r>
                  <a:rPr lang="fa-IR" sz="2400" b="1" dirty="0">
                    <a:cs typeface="B Nazanin" panose="00000400000000000000" pitchFamily="2" charset="-78"/>
                  </a:rPr>
                  <a:t> با ساختار درختی: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b="1" dirty="0">
                    <a:solidFill>
                      <a:srgbClr val="FF0000"/>
                    </a:solidFill>
                    <a:cs typeface="B Nazanin" panose="00000400000000000000" pitchFamily="2" charset="-78"/>
                  </a:rPr>
                  <a:t>مرتب‌سازی توپولوژیکی: </a:t>
                </a:r>
                <a:r>
                  <a:rPr lang="fa-IR" sz="2400" dirty="0">
                    <a:cs typeface="B Nazanin" panose="00000400000000000000" pitchFamily="2" charset="-78"/>
                  </a:rPr>
                  <a:t>انتخاب یک متغیر به عنوان ریشه و مرتب کردن متغیرها به‌گونه‌ای که متغیرهای پدر قبل از فرزندان خود قرار بگیرند.</a:t>
                </a:r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590380"/>
                <a:ext cx="8915400" cy="4524315"/>
              </a:xfrm>
              <a:prstGeom prst="rect">
                <a:avLst/>
              </a:prstGeom>
              <a:blipFill>
                <a:blip r:embed="rId2"/>
                <a:stretch>
                  <a:fillRect t="-1887" r="-957" b="-21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A73B6C45-D7DF-4BD2-ADED-B2D80C2A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971800"/>
            <a:ext cx="33432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036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333647-8767-47C3-AEEE-F7B769F94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3419168"/>
            <a:ext cx="74104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923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2A943-8268-4B4C-B9BD-D27184CCB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3276600"/>
            <a:ext cx="88963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104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4C7AE0-3422-4D21-9DF6-887E489D6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5" y="3189537"/>
            <a:ext cx="88296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61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7B8F12-95EF-4A11-9F84-CB5F2FA72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905001"/>
            <a:ext cx="3560671" cy="4195762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3429000" y="1676400"/>
                <a:ext cx="5257800" cy="52629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مسائل جستجوی استاندارد: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حالت‌ها کاملا وابسته به مسئله هستند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تابع آزمون هدف، هر تابعی می تواند باشد.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تابع جانشین نیز هر تابعی می تواند باشد.</a:t>
                </a: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855663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مسائل ارضای محدودیت: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یک زیرمجموعه خاص از مسائل جستجو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حالت:</a:t>
                </a:r>
                <a:r>
                  <a:rPr lang="fa-IR" sz="2400" dirty="0">
                    <a:cs typeface="B Nazanin" panose="00000400000000000000" pitchFamily="2" charset="-78"/>
                  </a:rPr>
                  <a:t> به وسیله مجموعه‌ای از متغیرهای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𝑋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تعریف می شود که مقدار خود را از یک دامنه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𝐷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می‌گیرند.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آزمون هدف: </a:t>
                </a:r>
                <a:r>
                  <a:rPr lang="fa-IR" sz="2400" dirty="0">
                    <a:cs typeface="B Nazanin" panose="00000400000000000000" pitchFamily="2" charset="-78"/>
                  </a:rPr>
                  <a:t>یک مجموعه از محدودیت‌ها است که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یک ترکیب مجاز از مقادیر را برای متغیرها مشخص می‌کنند.</a:t>
                </a:r>
                <a:endParaRPr lang="en-US" sz="2400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29000" y="1676400"/>
                <a:ext cx="5257800" cy="5262979"/>
              </a:xfrm>
              <a:prstGeom prst="rect">
                <a:avLst/>
              </a:prstGeom>
              <a:blipFill>
                <a:blip r:embed="rId3"/>
                <a:stretch>
                  <a:fillRect l="-1972" t="-1506" r="-1624" b="-20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88340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763065-A8DB-4ABF-827F-7025782D5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" y="3276600"/>
            <a:ext cx="88487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366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0267AD-8D40-4178-9C15-67EDDB783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79" y="3404419"/>
            <a:ext cx="88296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295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46FB04-9366-4AD1-8398-8D8854E18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92129"/>
            <a:ext cx="89154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17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EFE7E9-85E7-4C84-B9AF-A710689E6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5" y="3167414"/>
            <a:ext cx="89249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476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75E115-4E4A-4A87-A76D-E23279E57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3429000"/>
            <a:ext cx="90201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517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4AEBE-DAB8-4123-A321-A1B8C66D2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3394587"/>
            <a:ext cx="8924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43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022B1C-83C8-4562-B5C9-5000081FE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89154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615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417739-A079-473D-BBEF-549028E9E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3401961"/>
            <a:ext cx="88487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754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A42DB5-69C8-4E53-B8C1-8678388B1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429000"/>
            <a:ext cx="8905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879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CFC355-5ED8-4395-9205-E565D619A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0" y="3160040"/>
            <a:ext cx="88582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52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533400" y="1676400"/>
            <a:ext cx="81534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بسیاری از مسائل را می توان به صورت برآورده شدن یک سری محدودیت‌ها دانست که در آن، هدف حالتی است که تمامی محدودیت‌ها برآورده و ارضا می شود.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مانند رنگ آمیزی نقشه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ریاضیات رمزی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زمانبندی کارها: مانند زمانبندی پرواز یا زمان حرکت قطارها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en-US" sz="2400" dirty="0">
                <a:cs typeface="B Nazanin" pitchFamily="2" charset="-78"/>
              </a:rPr>
              <a:t>N</a:t>
            </a:r>
            <a:r>
              <a:rPr lang="fa-IR" sz="2400" dirty="0">
                <a:cs typeface="B Nazanin" pitchFamily="2" charset="-78"/>
              </a:rPr>
              <a:t> وزیر و ...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94617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72E445-101A-4D2E-85BC-05AAAC8BE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6600"/>
            <a:ext cx="89820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3010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5A6FA5-893B-4D8F-8A5E-EE1A75F0C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429000"/>
            <a:ext cx="81438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90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درختی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الگوریتم حل</a:t>
            </a:r>
            <a:r>
              <a:rPr lang="en-US" sz="2400" b="1" dirty="0">
                <a:cs typeface="B Nazanin" panose="00000400000000000000" pitchFamily="2" charset="-78"/>
              </a:rPr>
              <a:t>CSP </a:t>
            </a:r>
            <a:r>
              <a:rPr lang="fa-IR" sz="2400" b="1" dirty="0">
                <a:cs typeface="B Nazanin" panose="00000400000000000000" pitchFamily="2" charset="-78"/>
              </a:rPr>
              <a:t> با ساختار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مرتب‌سازی توپولوژیکی: </a:t>
            </a:r>
            <a:r>
              <a:rPr lang="fa-IR" sz="2400" dirty="0">
                <a:cs typeface="B Nazanin" panose="00000400000000000000" pitchFamily="2" charset="-78"/>
              </a:rPr>
              <a:t>انتخاب یک متغیر به عنوان ریشه و مرتب کردن متغیرها به‌گونه‌ای که متغیرهای پدر قبل از فرزندان خود قرار بگیرند.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5A6FA5-893B-4D8F-8A5E-EE1A75F0C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429000"/>
            <a:ext cx="81438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119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590380"/>
                <a:ext cx="8915400" cy="48936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حل یک مسئله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CSP</a:t>
                </a: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: مسائل ارضای محدودیت با ساختار تقریبا درختی</a:t>
                </a: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algn="r" rtl="1"/>
                <a:endParaRPr lang="en-US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شرطی سازی: </a:t>
                </a:r>
                <a:r>
                  <a:rPr lang="fa-IR" sz="2400" dirty="0">
                    <a:cs typeface="B Nazanin" panose="00000400000000000000" pitchFamily="2" charset="-78"/>
                  </a:rPr>
                  <a:t>یک متغیر را مقداردهی کن و دامنه همسایه‌های آن را هرس کن.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شرطی سازی مجموعه برشی: </a:t>
                </a:r>
                <a:r>
                  <a:rPr lang="fa-IR" sz="2400" dirty="0">
                    <a:cs typeface="B Nazanin" panose="00000400000000000000" pitchFamily="2" charset="-78"/>
                  </a:rPr>
                  <a:t>مقداردهی یک زیرمجموعه از متغیرها (به تمام روش های ممکن) به گونه‌ای‌که گراف محدودیت باقیمانده یک درخت باشد.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اگر اندازه مجموعه برشی برابر با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𝑐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باشد، زمان اجرا برابر با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𝑂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𝑐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𝑐</m:t>
                        </m:r>
                      </m:e>
                    </m:d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𝑑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خواهد بود. (برای مقادیر کوچک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𝑐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بسیار سریع است)</a:t>
                </a:r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6" name="Text Box 3">
                <a:extLst>
                  <a:ext uri="{FF2B5EF4-FFF2-40B4-BE49-F238E27FC236}">
                    <a16:creationId xmlns:a16="http://schemas.microsoft.com/office/drawing/2014/main" id="{BF5267AD-D2C1-4A62-BCE3-B78E37EC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590380"/>
                <a:ext cx="8915400" cy="4893647"/>
              </a:xfrm>
              <a:prstGeom prst="rect">
                <a:avLst/>
              </a:prstGeom>
              <a:blipFill>
                <a:blip r:embed="rId2"/>
                <a:stretch>
                  <a:fillRect l="-137" t="-1743" r="-957" b="-224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463272C5-88CF-4906-9784-AB19A92BB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2209800"/>
            <a:ext cx="64865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239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ساختار تقریبا درختی</a:t>
            </a: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785D8B-D006-4A92-84C1-903B8678E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2133600"/>
            <a:ext cx="8320803" cy="411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09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تجزیه درختی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ایده: </a:t>
            </a:r>
            <a:r>
              <a:rPr lang="fa-IR" sz="2400" dirty="0">
                <a:cs typeface="B Nazanin" panose="00000400000000000000" pitchFamily="2" charset="-78"/>
              </a:rPr>
              <a:t>ایجاد یک گراف از ابرمتغیرها با ساختار درختی.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هر ابرمتغیر دربردارنده بخشی از مسئله اولیه 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برای اطمینان از سازگاری راه‌حل‌ها زیرمسائل همپوشانی دارند.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0C5953-E18D-4BBE-AC75-BC7C5DA1F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810000"/>
            <a:ext cx="7755355" cy="2476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1A1A99-8F45-479A-BED2-17D800F79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8" y="1958356"/>
            <a:ext cx="26098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2724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تجزیه درختی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شرایط تجزیه درختی: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هر متغیر در مسأله اصلی باید حداقل در یک زیرمسئله ظاهر شود.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اگر دو متغیر به وسیله محدودیتی در مسئله اصلی متصل شده باشند، آنگاه آن دو متغیر با هم (به همراه محدودیت) باید حداقل در یک زیر مسأله ظاهر شوند.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اگر متغیری در درخت در دو زیرمسئله ظاهر شده باشد، آنگاه باید در هر زیرمسئله در طول مسیری که زیرمسایل را متصل می کند، ظاهر شود.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12FCD5-AE86-4942-8E78-B8D02EE2D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501" y="4556939"/>
            <a:ext cx="6606998" cy="186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864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جستجوی محلی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فرموله‌سازی حالت کامل: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روشهای جستجوی محلی معمولاً با حالت‌های کامل کار می‌کنند. 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حالت کامل: حالتی که در آن همه متغیرها دارای مقدار هستند یعنی یک انتساب کامل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برای استفاده از روشهای جستجوی محلی در حل مسائل </a:t>
            </a:r>
            <a:r>
              <a:rPr lang="en-US" sz="2400" b="1" dirty="0">
                <a:cs typeface="B Nazanin" panose="00000400000000000000" pitchFamily="2" charset="-78"/>
              </a:rPr>
              <a:t>CSP</a:t>
            </a:r>
            <a:r>
              <a:rPr lang="fa-IR" sz="2400" dirty="0">
                <a:cs typeface="B Nazanin" panose="00000400000000000000" pitchFamily="2" charset="-78"/>
              </a:rPr>
              <a:t>:</a:t>
            </a:r>
            <a:endParaRPr lang="en-US" sz="2400" dirty="0">
              <a:cs typeface="B Nazanin" panose="00000400000000000000" pitchFamily="2" charset="-78"/>
            </a:endParaRP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داشتن انتسابهایی با محدودیت‌های نقض شده، مجاز است.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عملگرها باید بتوانند به متغیرها مقادیر جدید بدهند.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الگوریتم:</a:t>
            </a:r>
          </a:p>
          <a:p>
            <a:pPr marL="796925" indent="-284163" algn="r" rtl="1">
              <a:buFont typeface="Courier New" panose="02070309020205020404" pitchFamily="49" charset="0"/>
              <a:buChar char="o"/>
              <a:tabLst>
                <a:tab pos="796925" algn="l"/>
              </a:tabLst>
            </a:pPr>
            <a:r>
              <a:rPr lang="fa-IR" sz="2400" dirty="0">
                <a:cs typeface="B Nazanin" panose="00000400000000000000" pitchFamily="2" charset="-78"/>
              </a:rPr>
              <a:t>انتخاب یک متغیر دارای درگیری به صورت تصادفی</a:t>
            </a:r>
          </a:p>
          <a:p>
            <a:pPr marL="796925" indent="-284163" algn="r" rtl="1">
              <a:buFont typeface="Courier New" panose="02070309020205020404" pitchFamily="49" charset="0"/>
              <a:buChar char="o"/>
              <a:tabLst>
                <a:tab pos="796925" algn="l"/>
              </a:tabLst>
            </a:pPr>
            <a:r>
              <a:rPr lang="fa-IR" sz="2400" dirty="0">
                <a:cs typeface="B Nazanin" panose="00000400000000000000" pitchFamily="2" charset="-78"/>
              </a:rPr>
              <a:t>انتخاب یک مقدار براساس هیوریستیک کمترین درگیری </a:t>
            </a:r>
          </a:p>
          <a:p>
            <a:pPr marL="1430338" indent="-342900" algn="r" rtl="1">
              <a:buFont typeface="Wingdings" panose="05000000000000000000" pitchFamily="2" charset="2"/>
              <a:buChar char="§"/>
              <a:tabLst>
                <a:tab pos="796925" algn="l"/>
              </a:tabLst>
            </a:pPr>
            <a:r>
              <a:rPr lang="fa-IR" sz="2400" dirty="0">
                <a:cs typeface="B Nazanin" panose="00000400000000000000" pitchFamily="2" charset="-78"/>
              </a:rPr>
              <a:t>انتخاب مقداری که کمترین محدودیت‌ها را نقض می‌کند.</a:t>
            </a:r>
          </a:p>
          <a:p>
            <a:pPr algn="r" rtl="1"/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63983B-DB0C-4D2E-BFD4-40B0BF108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4995"/>
            <a:ext cx="296227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10258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جستجوی محلی</a:t>
            </a:r>
          </a:p>
          <a:p>
            <a:pPr marL="574675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الگوریتم کمترین درگیری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2198A7-9C6C-4C28-B2EF-D606AF08E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" y="2438400"/>
            <a:ext cx="8059994" cy="426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92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90380"/>
            <a:ext cx="8915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حل یک مسئله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</a:t>
            </a: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: مسائل ارضای محدودیت با جستجوی محلی</a:t>
            </a:r>
          </a:p>
          <a:p>
            <a:pPr marL="574675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یک راه‌حل دومرحله‌ای برای حل مسئله‌ی 8-وزیر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4BF271-1918-44E1-A0E2-64246F903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18" y="2905214"/>
            <a:ext cx="8542564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17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BF5267AD-D2C1-4A62-BCE3-B78E37ECA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1600200"/>
            <a:ext cx="81375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dirty="0">
                <a:cs typeface="B Nazanin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فرموله‌سازی استاندارد جستجو برای مسائل 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CSP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حالت‌ها: </a:t>
            </a:r>
            <a:r>
              <a:rPr lang="fa-IR" sz="2400" dirty="0">
                <a:cs typeface="B Nazanin" panose="00000400000000000000" pitchFamily="2" charset="-78"/>
              </a:rPr>
              <a:t>مقادیر انتساب یافته تاکنون (انتساب جزیی)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حالت شروع: </a:t>
            </a:r>
            <a:r>
              <a:rPr lang="fa-IR" sz="2400" dirty="0">
                <a:cs typeface="B Nazanin" panose="00000400000000000000" pitchFamily="2" charset="-78"/>
              </a:rPr>
              <a:t>انتساب تهی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تابع جانشین: </a:t>
            </a:r>
            <a:r>
              <a:rPr lang="fa-IR" sz="2400" dirty="0">
                <a:cs typeface="B Nazanin" panose="00000400000000000000" pitchFamily="2" charset="-78"/>
              </a:rPr>
              <a:t>انتساب مقدار به یک متغیر بدون مقدار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تست هدف: </a:t>
            </a:r>
            <a:r>
              <a:rPr lang="fa-IR" sz="2400" dirty="0">
                <a:cs typeface="B Nazanin" panose="00000400000000000000" pitchFamily="2" charset="-78"/>
              </a:rPr>
              <a:t>انتساب کنونی باید کامل و سازگار باشد.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63F251-FC32-46BD-98F6-28F797603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3769519"/>
            <a:ext cx="28479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72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B7919-9E69-43C6-94E2-41D2814A27D6}"/>
              </a:ext>
            </a:extLst>
          </p:cNvPr>
          <p:cNvSpPr txBox="1"/>
          <p:nvPr/>
        </p:nvSpPr>
        <p:spPr>
          <a:xfrm>
            <a:off x="457200" y="1681555"/>
            <a:ext cx="8331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مزیت بیان مسائل به صورت مسائل ارضای محدودیت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تابع جانشین و تابع آزمون هدف کلی.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حالت‌ها: یک مجموعه از متغیرها به همراه مقدار انتساب یافته به هر کدام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به دلیل نمایش استاندارد حالت‌ها، می توان تابع جانشین و تابع آزمون هدف را به یک شکل کلی نوشت به‌گونه‌ای که این توابع در هر مسئله </a:t>
            </a:r>
            <a:r>
              <a:rPr lang="en-US" sz="2400" dirty="0">
                <a:cs typeface="B Nazanin" panose="00000400000000000000" pitchFamily="2" charset="-78"/>
              </a:rPr>
              <a:t>CSP </a:t>
            </a:r>
            <a:r>
              <a:rPr lang="fa-IR" sz="2400" dirty="0">
                <a:cs typeface="B Nazanin" panose="00000400000000000000" pitchFamily="2" charset="-78"/>
              </a:rPr>
              <a:t> قابل استفاده باشند.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توابع هیوریستیک کلی و کارا: 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امکان ایجاد توابع هیوریستیک کلی و کارا به گونه‌ای که ایجاد آنها نیاز به دانش و تخصص اضافی در مورد مسئله نداشته باشد.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3257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مسائل ارضای محدودیت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013606-320C-4311-A530-043C33664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00" y="2384981"/>
            <a:ext cx="8610600" cy="37818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FB20E9-1AF9-46A8-A6FC-2CF1CB6F198B}"/>
              </a:ext>
            </a:extLst>
          </p:cNvPr>
          <p:cNvSpPr txBox="1"/>
          <p:nvPr/>
        </p:nvSpPr>
        <p:spPr>
          <a:xfrm>
            <a:off x="6068776" y="1606390"/>
            <a:ext cx="2618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مثال: رنگ‌آمیزی نقشه</a:t>
            </a:r>
            <a:endParaRPr lang="en-US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0870938"/>
      </p:ext>
    </p:extLst>
  </p:cSld>
  <p:clrMapOvr>
    <a:masterClrMapping/>
  </p:clrMapOvr>
</p:sld>
</file>

<file path=ppt/theme/theme1.xml><?xml version="1.0" encoding="utf-8"?>
<a:theme xmlns:a="http://schemas.openxmlformats.org/drawingml/2006/main" name="11Introduction-2015-conver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Chapter2</Template>
  <TotalTime>11687</TotalTime>
  <Words>3936</Words>
  <Application>Microsoft Office PowerPoint</Application>
  <PresentationFormat>On-screen Show (4:3)</PresentationFormat>
  <Paragraphs>548</Paragraphs>
  <Slides>69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Akram</vt:lpstr>
      <vt:lpstr>Arial</vt:lpstr>
      <vt:lpstr>B Nazanin</vt:lpstr>
      <vt:lpstr>Calibri</vt:lpstr>
      <vt:lpstr>Cambria Math</vt:lpstr>
      <vt:lpstr>Courier New</vt:lpstr>
      <vt:lpstr>Times New Roman</vt:lpstr>
      <vt:lpstr>Wingdings</vt:lpstr>
      <vt:lpstr>11Introduction-2015-converted</vt:lpstr>
      <vt:lpstr>هوش مصنوعی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mahsa</dc:creator>
  <cp:lastModifiedBy>AsusIran</cp:lastModifiedBy>
  <cp:revision>969</cp:revision>
  <dcterms:created xsi:type="dcterms:W3CDTF">2006-08-16T00:00:00Z</dcterms:created>
  <dcterms:modified xsi:type="dcterms:W3CDTF">2022-12-17T08:38:11Z</dcterms:modified>
</cp:coreProperties>
</file>