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53"/>
  </p:notesMasterIdLst>
  <p:sldIdLst>
    <p:sldId id="290" r:id="rId2"/>
    <p:sldId id="291" r:id="rId3"/>
    <p:sldId id="510" r:id="rId4"/>
    <p:sldId id="448" r:id="rId5"/>
    <p:sldId id="450" r:id="rId6"/>
    <p:sldId id="451" r:id="rId7"/>
    <p:sldId id="452" r:id="rId8"/>
    <p:sldId id="434" r:id="rId9"/>
    <p:sldId id="467" r:id="rId10"/>
    <p:sldId id="468" r:id="rId11"/>
    <p:sldId id="469" r:id="rId12"/>
    <p:sldId id="470" r:id="rId13"/>
    <p:sldId id="471" r:id="rId14"/>
    <p:sldId id="472" r:id="rId15"/>
    <p:sldId id="473" r:id="rId16"/>
    <p:sldId id="474" r:id="rId17"/>
    <p:sldId id="475" r:id="rId18"/>
    <p:sldId id="476" r:id="rId19"/>
    <p:sldId id="477" r:id="rId20"/>
    <p:sldId id="478" r:id="rId21"/>
    <p:sldId id="479" r:id="rId22"/>
    <p:sldId id="480" r:id="rId23"/>
    <p:sldId id="481" r:id="rId24"/>
    <p:sldId id="482" r:id="rId25"/>
    <p:sldId id="483" r:id="rId26"/>
    <p:sldId id="484" r:id="rId27"/>
    <p:sldId id="485" r:id="rId28"/>
    <p:sldId id="486" r:id="rId29"/>
    <p:sldId id="487" r:id="rId30"/>
    <p:sldId id="488" r:id="rId31"/>
    <p:sldId id="489" r:id="rId32"/>
    <p:sldId id="490" r:id="rId33"/>
    <p:sldId id="491" r:id="rId34"/>
    <p:sldId id="492" r:id="rId35"/>
    <p:sldId id="493" r:id="rId36"/>
    <p:sldId id="494" r:id="rId37"/>
    <p:sldId id="495" r:id="rId38"/>
    <p:sldId id="496" r:id="rId39"/>
    <p:sldId id="497" r:id="rId40"/>
    <p:sldId id="498" r:id="rId41"/>
    <p:sldId id="499" r:id="rId42"/>
    <p:sldId id="500" r:id="rId43"/>
    <p:sldId id="501" r:id="rId44"/>
    <p:sldId id="502" r:id="rId45"/>
    <p:sldId id="503" r:id="rId46"/>
    <p:sldId id="504" r:id="rId47"/>
    <p:sldId id="505" r:id="rId48"/>
    <p:sldId id="506" r:id="rId49"/>
    <p:sldId id="507" r:id="rId50"/>
    <p:sldId id="508" r:id="rId51"/>
    <p:sldId id="509"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41" autoAdjust="0"/>
    <p:restoredTop sz="94671" autoAdjust="0"/>
  </p:normalViewPr>
  <p:slideViewPr>
    <p:cSldViewPr>
      <p:cViewPr varScale="1">
        <p:scale>
          <a:sx n="72" d="100"/>
          <a:sy n="72" d="100"/>
        </p:scale>
        <p:origin x="1694" y="53"/>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7603B3-821E-4FD9-B0DF-A0C20F847068}" type="datetimeFigureOut">
              <a:rPr lang="en-US" smtClean="0"/>
              <a:t>11/11/2023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A38C83-B00A-4CFC-AF35-9EA1F77576D3}" type="slidenum">
              <a:rPr lang="en-US" smtClean="0"/>
              <a:t>‹#›</a:t>
            </a:fld>
            <a:endParaRPr lang="en-US"/>
          </a:p>
        </p:txBody>
      </p:sp>
    </p:spTree>
    <p:extLst>
      <p:ext uri="{BB962C8B-B14F-4D97-AF65-F5344CB8AC3E}">
        <p14:creationId xmlns:p14="http://schemas.microsoft.com/office/powerpoint/2010/main" val="4798202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fld id="{1D8BD707-D9CF-40AE-B4C6-C98DA3205C09}" type="datetimeFigureOut">
              <a:rPr lang="en-US" smtClean="0"/>
              <a:pPr/>
              <a:t>11/11/2023</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0610901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1D8BD707-D9CF-40AE-B4C6-C98DA3205C09}" type="datetimeFigureOut">
              <a:rPr lang="en-US" smtClean="0"/>
              <a:pPr/>
              <a:t>11/11/2023</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5863857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1D8BD707-D9CF-40AE-B4C6-C98DA3205C09}" type="datetimeFigureOut">
              <a:rPr lang="en-US" smtClean="0"/>
              <a:pPr/>
              <a:t>11/11/2023</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76577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9812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41148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fld id="{1D8BD707-D9CF-40AE-B4C6-C98DA3205C09}" type="datetimeFigureOut">
              <a:rPr lang="en-US" smtClean="0"/>
              <a:pPr/>
              <a:t>11/11/2023</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Rectangle 6"/>
          <p:cNvSpPr>
            <a:spLocks noGrp="1" noChangeArrowheads="1"/>
          </p:cNvSpPr>
          <p:nvPr>
            <p:ph type="sldNum" sz="quarter" idx="12"/>
          </p:nvPr>
        </p:nvSpPr>
        <p:spPr>
          <a:ln/>
        </p:spPr>
        <p:txBody>
          <a:bodyPr/>
          <a:lstStyle>
            <a:lvl1pPr>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8560720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32A1639E-64A5-481D-BCBE-0E2B5D8EB119}" type="slidenum">
              <a:rPr lang="fa-IR" smtClean="0"/>
              <a:pPr>
                <a:defRPr/>
              </a:pPr>
              <a:t>‹#›</a:t>
            </a:fld>
            <a:endParaRPr lang="en-US"/>
          </a:p>
        </p:txBody>
      </p:sp>
    </p:spTree>
    <p:extLst>
      <p:ext uri="{BB962C8B-B14F-4D97-AF65-F5344CB8AC3E}">
        <p14:creationId xmlns:p14="http://schemas.microsoft.com/office/powerpoint/2010/main" val="28959911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72024" y="569541"/>
            <a:ext cx="7788006" cy="1122279"/>
          </a:xfrm>
        </p:spPr>
        <p:txBody>
          <a:bodyPr/>
          <a:lstStyle/>
          <a:p>
            <a:r>
              <a:rPr lang="en-US"/>
              <a:t>Click to edit Master title style</a:t>
            </a:r>
          </a:p>
        </p:txBody>
      </p:sp>
    </p:spTree>
    <p:extLst>
      <p:ext uri="{BB962C8B-B14F-4D97-AF65-F5344CB8AC3E}">
        <p14:creationId xmlns:p14="http://schemas.microsoft.com/office/powerpoint/2010/main" val="4129800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1D8BD707-D9CF-40AE-B4C6-C98DA3205C09}" type="datetimeFigureOut">
              <a:rPr lang="en-US" smtClean="0"/>
              <a:pPr/>
              <a:t>11/11/2023</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952780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1D8BD707-D9CF-40AE-B4C6-C98DA3205C09}" type="datetimeFigureOut">
              <a:rPr lang="en-US" smtClean="0"/>
              <a:pPr/>
              <a:t>11/11/2023</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9560924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fld id="{1D8BD707-D9CF-40AE-B4C6-C98DA3205C09}" type="datetimeFigureOut">
              <a:rPr lang="en-US" smtClean="0"/>
              <a:pPr/>
              <a:t>11/11/2023</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1869965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fld id="{1D8BD707-D9CF-40AE-B4C6-C98DA3205C09}" type="datetimeFigureOut">
              <a:rPr lang="en-US" smtClean="0"/>
              <a:pPr/>
              <a:t>11/11/2023</a:t>
            </a:fld>
            <a:endParaRPr lang="en-US"/>
          </a:p>
        </p:txBody>
      </p:sp>
      <p:sp>
        <p:nvSpPr>
          <p:cNvPr id="8" name="Rectangle 5"/>
          <p:cNvSpPr>
            <a:spLocks noGrp="1" noChangeArrowheads="1"/>
          </p:cNvSpPr>
          <p:nvPr>
            <p:ph type="ftr" sz="quarter" idx="11"/>
          </p:nvPr>
        </p:nvSpPr>
        <p:spPr>
          <a:ln/>
        </p:spPr>
        <p:txBody>
          <a:bodyPr/>
          <a:lstStyle>
            <a:lvl1pPr>
              <a:defRPr/>
            </a:lvl1pPr>
          </a:lstStyle>
          <a:p>
            <a:endParaRPr lang="en-US"/>
          </a:p>
        </p:txBody>
      </p:sp>
      <p:sp>
        <p:nvSpPr>
          <p:cNvPr id="9" name="Rectangle 6"/>
          <p:cNvSpPr>
            <a:spLocks noGrp="1" noChangeArrowheads="1"/>
          </p:cNvSpPr>
          <p:nvPr>
            <p:ph type="sldNum" sz="quarter" idx="12"/>
          </p:nvPr>
        </p:nvSpPr>
        <p:spPr>
          <a:ln/>
        </p:spPr>
        <p:txBody>
          <a:bodyPr/>
          <a:lstStyle>
            <a:lvl1pPr>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2226291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fld id="{1D8BD707-D9CF-40AE-B4C6-C98DA3205C09}" type="datetimeFigureOut">
              <a:rPr lang="en-US" smtClean="0"/>
              <a:pPr/>
              <a:t>11/11/2023</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Rectangle 6"/>
          <p:cNvSpPr>
            <a:spLocks noGrp="1" noChangeArrowheads="1"/>
          </p:cNvSpPr>
          <p:nvPr>
            <p:ph type="sldNum" sz="quarter" idx="12"/>
          </p:nvPr>
        </p:nvSpPr>
        <p:spPr>
          <a:ln/>
        </p:spPr>
        <p:txBody>
          <a:bodyPr/>
          <a:lstStyle>
            <a:lvl1pPr>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6947778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1D8BD707-D9CF-40AE-B4C6-C98DA3205C09}" type="datetimeFigureOut">
              <a:rPr lang="en-US" smtClean="0"/>
              <a:pPr/>
              <a:t>11/11/2023</a:t>
            </a:fld>
            <a:endParaRPr lang="en-US"/>
          </a:p>
        </p:txBody>
      </p:sp>
      <p:sp>
        <p:nvSpPr>
          <p:cNvPr id="3" name="Rectangle 5"/>
          <p:cNvSpPr>
            <a:spLocks noGrp="1" noChangeArrowheads="1"/>
          </p:cNvSpPr>
          <p:nvPr>
            <p:ph type="ftr" sz="quarter" idx="11"/>
          </p:nvPr>
        </p:nvSpPr>
        <p:spPr>
          <a:ln/>
        </p:spPr>
        <p:txBody>
          <a:bodyPr/>
          <a:lstStyle>
            <a:lvl1pPr>
              <a:defRPr/>
            </a:lvl1pPr>
          </a:lstStyle>
          <a:p>
            <a:endParaRPr lang="en-US"/>
          </a:p>
        </p:txBody>
      </p:sp>
      <p:sp>
        <p:nvSpPr>
          <p:cNvPr id="4" name="Rectangle 6"/>
          <p:cNvSpPr>
            <a:spLocks noGrp="1" noChangeArrowheads="1"/>
          </p:cNvSpPr>
          <p:nvPr>
            <p:ph type="sldNum" sz="quarter" idx="12"/>
          </p:nvPr>
        </p:nvSpPr>
        <p:spPr>
          <a:ln/>
        </p:spPr>
        <p:txBody>
          <a:bodyPr/>
          <a:lstStyle>
            <a:lvl1pPr>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7484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1D8BD707-D9CF-40AE-B4C6-C98DA3205C09}" type="datetimeFigureOut">
              <a:rPr lang="en-US" smtClean="0"/>
              <a:pPr/>
              <a:t>11/11/2023</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828967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1D8BD707-D9CF-40AE-B4C6-C98DA3205C09}" type="datetimeFigureOut">
              <a:rPr lang="en-US" smtClean="0"/>
              <a:pPr/>
              <a:t>11/11/2023</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8164381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1924"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atin typeface="+mn-lt"/>
              </a:defRPr>
            </a:lvl1pPr>
          </a:lstStyle>
          <a:p>
            <a:fld id="{1D8BD707-D9CF-40AE-B4C6-C98DA3205C09}" type="datetimeFigureOut">
              <a:rPr lang="en-US" smtClean="0"/>
              <a:pPr/>
              <a:t>11/11/2023</a:t>
            </a:fld>
            <a:endParaRPr lang="en-US"/>
          </a:p>
        </p:txBody>
      </p:sp>
      <p:sp>
        <p:nvSpPr>
          <p:cNvPr id="81925"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atin typeface="+mn-lt"/>
              </a:defRPr>
            </a:lvl1pPr>
          </a:lstStyle>
          <a:p>
            <a:endParaRPr lang="en-US"/>
          </a:p>
        </p:txBody>
      </p:sp>
      <p:sp>
        <p:nvSpPr>
          <p:cNvPr id="81926"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atin typeface="+mn-lt"/>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cs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cs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cs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cs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cs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cs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cs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cs typeface="+mn-cs"/>
        </a:defRPr>
      </a:lvl2pPr>
      <a:lvl3pPr marL="1143000" indent="-228600" algn="l" rtl="0" eaLnBrk="1" fontAlgn="base" hangingPunct="1">
        <a:spcBef>
          <a:spcPct val="20000"/>
        </a:spcBef>
        <a:spcAft>
          <a:spcPct val="0"/>
        </a:spcAft>
        <a:buChar char="•"/>
        <a:defRPr sz="2400">
          <a:solidFill>
            <a:schemeClr val="tx1"/>
          </a:solidFill>
          <a:latin typeface="+mn-lt"/>
          <a:cs typeface="+mn-cs"/>
        </a:defRPr>
      </a:lvl3pPr>
      <a:lvl4pPr marL="1600200" indent="-228600" algn="l" rtl="0" eaLnBrk="1" fontAlgn="base" hangingPunct="1">
        <a:spcBef>
          <a:spcPct val="20000"/>
        </a:spcBef>
        <a:spcAft>
          <a:spcPct val="0"/>
        </a:spcAft>
        <a:buChar char="–"/>
        <a:defRPr sz="2000">
          <a:solidFill>
            <a:schemeClr val="tx1"/>
          </a:solidFill>
          <a:latin typeface="+mn-lt"/>
          <a:cs typeface="+mn-cs"/>
        </a:defRPr>
      </a:lvl4pPr>
      <a:lvl5pPr marL="2057400" indent="-228600" algn="l" rtl="0" eaLnBrk="1" fontAlgn="base" hangingPunct="1">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13.jpeg"/><Relationship Id="rId7" Type="http://schemas.openxmlformats.org/officeDocument/2006/relationships/image" Target="../media/image11.jpe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7.jpeg"/><Relationship Id="rId4" Type="http://schemas.openxmlformats.org/officeDocument/2006/relationships/image" Target="../media/image8.jpeg"/><Relationship Id="rId9" Type="http://schemas.openxmlformats.org/officeDocument/2006/relationships/image" Target="../media/image14.jpeg"/></Relationships>
</file>

<file path=ppt/slides/_rels/slide1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16.jpeg"/><Relationship Id="rId7" Type="http://schemas.openxmlformats.org/officeDocument/2006/relationships/image" Target="../media/image9.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8.jpeg"/><Relationship Id="rId10" Type="http://schemas.openxmlformats.org/officeDocument/2006/relationships/image" Target="../media/image14.jpeg"/><Relationship Id="rId4" Type="http://schemas.openxmlformats.org/officeDocument/2006/relationships/image" Target="../media/image17.jpeg"/><Relationship Id="rId9" Type="http://schemas.openxmlformats.org/officeDocument/2006/relationships/image" Target="../media/image10.jpeg"/></Relationships>
</file>

<file path=ppt/slides/_rels/slide13.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23.jpeg"/><Relationship Id="rId3" Type="http://schemas.openxmlformats.org/officeDocument/2006/relationships/image" Target="../media/image19.jpeg"/><Relationship Id="rId7" Type="http://schemas.openxmlformats.org/officeDocument/2006/relationships/image" Target="../media/image8.jpeg"/><Relationship Id="rId12" Type="http://schemas.openxmlformats.org/officeDocument/2006/relationships/image" Target="../media/image14.jpeg"/><Relationship Id="rId2" Type="http://schemas.openxmlformats.org/officeDocument/2006/relationships/image" Target="../media/image18.jpeg"/><Relationship Id="rId1" Type="http://schemas.openxmlformats.org/officeDocument/2006/relationships/slideLayout" Target="../slideLayouts/slideLayout1.xml"/><Relationship Id="rId6" Type="http://schemas.openxmlformats.org/officeDocument/2006/relationships/image" Target="../media/image22.jpeg"/><Relationship Id="rId11" Type="http://schemas.openxmlformats.org/officeDocument/2006/relationships/image" Target="../media/image10.jpeg"/><Relationship Id="rId5" Type="http://schemas.openxmlformats.org/officeDocument/2006/relationships/image" Target="../media/image21.jpeg"/><Relationship Id="rId10" Type="http://schemas.openxmlformats.org/officeDocument/2006/relationships/image" Target="../media/image11.jpeg"/><Relationship Id="rId4" Type="http://schemas.openxmlformats.org/officeDocument/2006/relationships/image" Target="../media/image20.jpeg"/><Relationship Id="rId9" Type="http://schemas.openxmlformats.org/officeDocument/2006/relationships/image" Target="../media/image9.jpeg"/></Relationships>
</file>

<file path=ppt/slides/_rels/slide1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16.jpeg"/><Relationship Id="rId7" Type="http://schemas.openxmlformats.org/officeDocument/2006/relationships/image" Target="../media/image9.jpeg"/><Relationship Id="rId2" Type="http://schemas.openxmlformats.org/officeDocument/2006/relationships/image" Target="../media/image24.jpeg"/><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23.jpeg"/><Relationship Id="rId5" Type="http://schemas.openxmlformats.org/officeDocument/2006/relationships/image" Target="../media/image8.jpeg"/><Relationship Id="rId10" Type="http://schemas.openxmlformats.org/officeDocument/2006/relationships/image" Target="../media/image14.jpeg"/><Relationship Id="rId4" Type="http://schemas.openxmlformats.org/officeDocument/2006/relationships/image" Target="../media/image17.jpeg"/><Relationship Id="rId9" Type="http://schemas.openxmlformats.org/officeDocument/2006/relationships/image" Target="../media/image10.jpeg"/></Relationships>
</file>

<file path=ppt/slides/_rels/slide15.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23.jpeg"/><Relationship Id="rId3" Type="http://schemas.openxmlformats.org/officeDocument/2006/relationships/image" Target="../media/image25.jpeg"/><Relationship Id="rId7" Type="http://schemas.openxmlformats.org/officeDocument/2006/relationships/image" Target="../media/image8.jpeg"/><Relationship Id="rId12" Type="http://schemas.openxmlformats.org/officeDocument/2006/relationships/image" Target="../media/image14.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28.jpeg"/><Relationship Id="rId11" Type="http://schemas.openxmlformats.org/officeDocument/2006/relationships/image" Target="../media/image10.jpeg"/><Relationship Id="rId5" Type="http://schemas.openxmlformats.org/officeDocument/2006/relationships/image" Target="../media/image27.jpeg"/><Relationship Id="rId10" Type="http://schemas.openxmlformats.org/officeDocument/2006/relationships/image" Target="../media/image11.jpeg"/><Relationship Id="rId4" Type="http://schemas.openxmlformats.org/officeDocument/2006/relationships/image" Target="../media/image26.jpeg"/><Relationship Id="rId9" Type="http://schemas.openxmlformats.org/officeDocument/2006/relationships/image" Target="../media/image9.jpeg"/></Relationships>
</file>

<file path=ppt/slides/_rels/slide1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29.jpeg"/><Relationship Id="rId7" Type="http://schemas.openxmlformats.org/officeDocument/2006/relationships/image" Target="../media/image9.jpe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23.jpeg"/><Relationship Id="rId5" Type="http://schemas.openxmlformats.org/officeDocument/2006/relationships/image" Target="../media/image8.jpeg"/><Relationship Id="rId10" Type="http://schemas.openxmlformats.org/officeDocument/2006/relationships/image" Target="../media/image14.jpeg"/><Relationship Id="rId4" Type="http://schemas.openxmlformats.org/officeDocument/2006/relationships/image" Target="../media/image30.jpeg"/><Relationship Id="rId9" Type="http://schemas.openxmlformats.org/officeDocument/2006/relationships/image" Target="../media/image10.jpeg"/></Relationships>
</file>

<file path=ppt/slides/_rels/slide17.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2.jpeg"/><Relationship Id="rId7" Type="http://schemas.openxmlformats.org/officeDocument/2006/relationships/image" Target="../media/image9.jpeg"/><Relationship Id="rId2" Type="http://schemas.openxmlformats.org/officeDocument/2006/relationships/image" Target="../media/image31.jpeg"/><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23.jpeg"/><Relationship Id="rId5" Type="http://schemas.openxmlformats.org/officeDocument/2006/relationships/image" Target="../media/image8.jpeg"/><Relationship Id="rId10" Type="http://schemas.openxmlformats.org/officeDocument/2006/relationships/image" Target="../media/image14.jpeg"/><Relationship Id="rId4" Type="http://schemas.openxmlformats.org/officeDocument/2006/relationships/image" Target="../media/image30.jpeg"/><Relationship Id="rId9" Type="http://schemas.openxmlformats.org/officeDocument/2006/relationships/image" Target="../media/image10.jpeg"/></Relationships>
</file>

<file path=ppt/slides/_rels/slide18.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25.jpeg"/><Relationship Id="rId7" Type="http://schemas.openxmlformats.org/officeDocument/2006/relationships/image" Target="../media/image9.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23.jpeg"/><Relationship Id="rId5" Type="http://schemas.openxmlformats.org/officeDocument/2006/relationships/image" Target="../media/image8.jpeg"/><Relationship Id="rId10" Type="http://schemas.openxmlformats.org/officeDocument/2006/relationships/image" Target="../media/image14.jpeg"/><Relationship Id="rId4" Type="http://schemas.openxmlformats.org/officeDocument/2006/relationships/image" Target="../media/image17.jpeg"/><Relationship Id="rId9" Type="http://schemas.openxmlformats.org/officeDocument/2006/relationships/image" Target="../media/image10.jpeg"/></Relationships>
</file>

<file path=ppt/slides/_rels/slide19.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23.jpeg"/><Relationship Id="rId3" Type="http://schemas.openxmlformats.org/officeDocument/2006/relationships/image" Target="../media/image34.jpeg"/><Relationship Id="rId7" Type="http://schemas.openxmlformats.org/officeDocument/2006/relationships/image" Target="../media/image8.jpeg"/><Relationship Id="rId12" Type="http://schemas.openxmlformats.org/officeDocument/2006/relationships/image" Target="../media/image14.jpeg"/><Relationship Id="rId2" Type="http://schemas.openxmlformats.org/officeDocument/2006/relationships/image" Target="../media/image33.jpeg"/><Relationship Id="rId1" Type="http://schemas.openxmlformats.org/officeDocument/2006/relationships/slideLayout" Target="../slideLayouts/slideLayout1.xml"/><Relationship Id="rId6" Type="http://schemas.openxmlformats.org/officeDocument/2006/relationships/image" Target="../media/image22.jpeg"/><Relationship Id="rId11" Type="http://schemas.openxmlformats.org/officeDocument/2006/relationships/image" Target="../media/image10.jpeg"/><Relationship Id="rId5" Type="http://schemas.openxmlformats.org/officeDocument/2006/relationships/image" Target="../media/image13.jpeg"/><Relationship Id="rId10" Type="http://schemas.openxmlformats.org/officeDocument/2006/relationships/image" Target="../media/image11.jpeg"/><Relationship Id="rId4" Type="http://schemas.openxmlformats.org/officeDocument/2006/relationships/image" Target="../media/image35.jpeg"/><Relationship Id="rId9" Type="http://schemas.openxmlformats.org/officeDocument/2006/relationships/image" Target="../media/image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23.jpeg"/><Relationship Id="rId3" Type="http://schemas.openxmlformats.org/officeDocument/2006/relationships/image" Target="../media/image25.jpeg"/><Relationship Id="rId7" Type="http://schemas.openxmlformats.org/officeDocument/2006/relationships/image" Target="../media/image8.jpeg"/><Relationship Id="rId12" Type="http://schemas.openxmlformats.org/officeDocument/2006/relationships/image" Target="../media/image14.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36.jpeg"/><Relationship Id="rId11" Type="http://schemas.openxmlformats.org/officeDocument/2006/relationships/image" Target="../media/image10.jpeg"/><Relationship Id="rId5" Type="http://schemas.openxmlformats.org/officeDocument/2006/relationships/image" Target="../media/image27.jpeg"/><Relationship Id="rId10" Type="http://schemas.openxmlformats.org/officeDocument/2006/relationships/image" Target="../media/image11.jpeg"/><Relationship Id="rId4" Type="http://schemas.openxmlformats.org/officeDocument/2006/relationships/image" Target="../media/image26.jpeg"/><Relationship Id="rId9" Type="http://schemas.openxmlformats.org/officeDocument/2006/relationships/image" Target="../media/image9.jpeg"/></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xml"/><Relationship Id="rId5" Type="http://schemas.openxmlformats.org/officeDocument/2006/relationships/image" Target="../media/image40.jpeg"/><Relationship Id="rId4" Type="http://schemas.openxmlformats.org/officeDocument/2006/relationships/image" Target="../media/image39.jpeg"/></Relationships>
</file>

<file path=ppt/slides/_rels/slide22.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44.jpeg"/><Relationship Id="rId11" Type="http://schemas.openxmlformats.org/officeDocument/2006/relationships/image" Target="../media/image49.jpeg"/><Relationship Id="rId5" Type="http://schemas.openxmlformats.org/officeDocument/2006/relationships/image" Target="../media/image43.jpeg"/><Relationship Id="rId10" Type="http://schemas.openxmlformats.org/officeDocument/2006/relationships/image" Target="../media/image48.jpeg"/><Relationship Id="rId4" Type="http://schemas.openxmlformats.org/officeDocument/2006/relationships/image" Target="../media/image42.jpeg"/><Relationship Id="rId9" Type="http://schemas.openxmlformats.org/officeDocument/2006/relationships/image" Target="../media/image47.jpeg"/></Relationships>
</file>

<file path=ppt/slides/_rels/slide23.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13.jpeg"/><Relationship Id="rId7" Type="http://schemas.openxmlformats.org/officeDocument/2006/relationships/image" Target="../media/image44.jpeg"/><Relationship Id="rId12" Type="http://schemas.openxmlformats.org/officeDocument/2006/relationships/image" Target="../media/image49.jpe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43.jpeg"/><Relationship Id="rId11" Type="http://schemas.openxmlformats.org/officeDocument/2006/relationships/image" Target="../media/image48.jpeg"/><Relationship Id="rId5" Type="http://schemas.openxmlformats.org/officeDocument/2006/relationships/image" Target="../media/image42.jpeg"/><Relationship Id="rId10" Type="http://schemas.openxmlformats.org/officeDocument/2006/relationships/image" Target="../media/image47.jpeg"/><Relationship Id="rId4" Type="http://schemas.openxmlformats.org/officeDocument/2006/relationships/image" Target="../media/image41.jpeg"/><Relationship Id="rId9" Type="http://schemas.openxmlformats.org/officeDocument/2006/relationships/image" Target="../media/image46.jpeg"/></Relationships>
</file>

<file path=ppt/slides/_rels/slide24.xml.rels><?xml version="1.0" encoding="UTF-8" standalone="yes"?>
<Relationships xmlns="http://schemas.openxmlformats.org/package/2006/relationships"><Relationship Id="rId8" Type="http://schemas.openxmlformats.org/officeDocument/2006/relationships/image" Target="../media/image44.jpeg"/><Relationship Id="rId13" Type="http://schemas.openxmlformats.org/officeDocument/2006/relationships/image" Target="../media/image49.jpeg"/><Relationship Id="rId3" Type="http://schemas.openxmlformats.org/officeDocument/2006/relationships/image" Target="../media/image16.jpeg"/><Relationship Id="rId7" Type="http://schemas.openxmlformats.org/officeDocument/2006/relationships/image" Target="../media/image43.jpeg"/><Relationship Id="rId12" Type="http://schemas.openxmlformats.org/officeDocument/2006/relationships/image" Target="../media/image48.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42.jpeg"/><Relationship Id="rId11" Type="http://schemas.openxmlformats.org/officeDocument/2006/relationships/image" Target="../media/image47.jpeg"/><Relationship Id="rId5" Type="http://schemas.openxmlformats.org/officeDocument/2006/relationships/image" Target="../media/image41.jpeg"/><Relationship Id="rId10" Type="http://schemas.openxmlformats.org/officeDocument/2006/relationships/image" Target="../media/image46.jpeg"/><Relationship Id="rId4" Type="http://schemas.openxmlformats.org/officeDocument/2006/relationships/image" Target="../media/image17.jpeg"/><Relationship Id="rId9" Type="http://schemas.openxmlformats.org/officeDocument/2006/relationships/image" Target="../media/image45.jpeg"/></Relationships>
</file>

<file path=ppt/slides/_rels/slide25.xml.rels><?xml version="1.0" encoding="UTF-8" standalone="yes"?>
<Relationships xmlns="http://schemas.openxmlformats.org/package/2006/relationships"><Relationship Id="rId8" Type="http://schemas.openxmlformats.org/officeDocument/2006/relationships/image" Target="../media/image44.jpeg"/><Relationship Id="rId13" Type="http://schemas.openxmlformats.org/officeDocument/2006/relationships/image" Target="../media/image49.jpeg"/><Relationship Id="rId3" Type="http://schemas.openxmlformats.org/officeDocument/2006/relationships/image" Target="../media/image16.jpeg"/><Relationship Id="rId7" Type="http://schemas.openxmlformats.org/officeDocument/2006/relationships/image" Target="../media/image43.jpeg"/><Relationship Id="rId12" Type="http://schemas.openxmlformats.org/officeDocument/2006/relationships/image" Target="../media/image48.jpeg"/><Relationship Id="rId2" Type="http://schemas.openxmlformats.org/officeDocument/2006/relationships/image" Target="../media/image24.jpeg"/><Relationship Id="rId1" Type="http://schemas.openxmlformats.org/officeDocument/2006/relationships/slideLayout" Target="../slideLayouts/slideLayout1.xml"/><Relationship Id="rId6" Type="http://schemas.openxmlformats.org/officeDocument/2006/relationships/image" Target="../media/image42.jpeg"/><Relationship Id="rId11" Type="http://schemas.openxmlformats.org/officeDocument/2006/relationships/image" Target="../media/image47.jpeg"/><Relationship Id="rId5" Type="http://schemas.openxmlformats.org/officeDocument/2006/relationships/image" Target="../media/image41.jpeg"/><Relationship Id="rId10" Type="http://schemas.openxmlformats.org/officeDocument/2006/relationships/image" Target="../media/image46.jpeg"/><Relationship Id="rId4" Type="http://schemas.openxmlformats.org/officeDocument/2006/relationships/image" Target="../media/image17.jpeg"/><Relationship Id="rId9" Type="http://schemas.openxmlformats.org/officeDocument/2006/relationships/image" Target="../media/image45.jpeg"/></Relationships>
</file>

<file path=ppt/slides/_rels/slide26.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16.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51.jpeg"/><Relationship Id="rId10" Type="http://schemas.openxmlformats.org/officeDocument/2006/relationships/image" Target="../media/image45.jpeg"/><Relationship Id="rId4" Type="http://schemas.openxmlformats.org/officeDocument/2006/relationships/image" Target="../media/image50.jpeg"/><Relationship Id="rId9" Type="http://schemas.openxmlformats.org/officeDocument/2006/relationships/image" Target="../media/image44.jpeg"/><Relationship Id="rId14" Type="http://schemas.openxmlformats.org/officeDocument/2006/relationships/image" Target="../media/image49.jpeg"/></Relationships>
</file>

<file path=ppt/slides/_rels/slide27.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16.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53.jpeg"/><Relationship Id="rId10" Type="http://schemas.openxmlformats.org/officeDocument/2006/relationships/image" Target="../media/image45.jpeg"/><Relationship Id="rId4" Type="http://schemas.openxmlformats.org/officeDocument/2006/relationships/image" Target="../media/image52.jpeg"/><Relationship Id="rId9" Type="http://schemas.openxmlformats.org/officeDocument/2006/relationships/image" Target="../media/image44.jpeg"/><Relationship Id="rId14" Type="http://schemas.openxmlformats.org/officeDocument/2006/relationships/image" Target="../media/image49.jpeg"/></Relationships>
</file>

<file path=ppt/slides/_rels/slide28.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16.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51.jpeg"/><Relationship Id="rId10" Type="http://schemas.openxmlformats.org/officeDocument/2006/relationships/image" Target="../media/image45.jpeg"/><Relationship Id="rId4" Type="http://schemas.openxmlformats.org/officeDocument/2006/relationships/image" Target="../media/image54.jpeg"/><Relationship Id="rId9" Type="http://schemas.openxmlformats.org/officeDocument/2006/relationships/image" Target="../media/image44.jpeg"/><Relationship Id="rId14" Type="http://schemas.openxmlformats.org/officeDocument/2006/relationships/image" Target="../media/image49.jpeg"/></Relationships>
</file>

<file path=ppt/slides/_rels/slide29.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16.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24.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51.jpeg"/><Relationship Id="rId10" Type="http://schemas.openxmlformats.org/officeDocument/2006/relationships/image" Target="../media/image45.jpeg"/><Relationship Id="rId4" Type="http://schemas.openxmlformats.org/officeDocument/2006/relationships/image" Target="../media/image50.jpeg"/><Relationship Id="rId9" Type="http://schemas.openxmlformats.org/officeDocument/2006/relationships/image" Target="../media/image44.jpeg"/><Relationship Id="rId14" Type="http://schemas.openxmlformats.org/officeDocument/2006/relationships/image" Target="../media/image4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25.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28.jpeg"/><Relationship Id="rId10" Type="http://schemas.openxmlformats.org/officeDocument/2006/relationships/image" Target="../media/image45.jpeg"/><Relationship Id="rId4" Type="http://schemas.openxmlformats.org/officeDocument/2006/relationships/image" Target="../media/image50.jpeg"/><Relationship Id="rId9" Type="http://schemas.openxmlformats.org/officeDocument/2006/relationships/image" Target="../media/image44.jpeg"/><Relationship Id="rId14" Type="http://schemas.openxmlformats.org/officeDocument/2006/relationships/image" Target="../media/image49.jpeg"/></Relationships>
</file>

<file path=ppt/slides/_rels/slide31.xml.rels><?xml version="1.0" encoding="UTF-8" standalone="yes"?>
<Relationships xmlns="http://schemas.openxmlformats.org/package/2006/relationships"><Relationship Id="rId8" Type="http://schemas.openxmlformats.org/officeDocument/2006/relationships/image" Target="../media/image41.jpeg"/><Relationship Id="rId13" Type="http://schemas.openxmlformats.org/officeDocument/2006/relationships/image" Target="../media/image46.jpeg"/><Relationship Id="rId3" Type="http://schemas.openxmlformats.org/officeDocument/2006/relationships/image" Target="../media/image55.jpeg"/><Relationship Id="rId7" Type="http://schemas.openxmlformats.org/officeDocument/2006/relationships/image" Target="../media/image57.jpeg"/><Relationship Id="rId12" Type="http://schemas.openxmlformats.org/officeDocument/2006/relationships/image" Target="../media/image45.jpeg"/><Relationship Id="rId2" Type="http://schemas.openxmlformats.org/officeDocument/2006/relationships/image" Target="../media/image15.jpeg"/><Relationship Id="rId16" Type="http://schemas.openxmlformats.org/officeDocument/2006/relationships/image" Target="../media/image49.jpeg"/><Relationship Id="rId1" Type="http://schemas.openxmlformats.org/officeDocument/2006/relationships/slideLayout" Target="../slideLayouts/slideLayout1.xml"/><Relationship Id="rId6" Type="http://schemas.openxmlformats.org/officeDocument/2006/relationships/image" Target="../media/image56.jpeg"/><Relationship Id="rId11" Type="http://schemas.openxmlformats.org/officeDocument/2006/relationships/image" Target="../media/image44.jpeg"/><Relationship Id="rId5" Type="http://schemas.openxmlformats.org/officeDocument/2006/relationships/image" Target="../media/image27.jpeg"/><Relationship Id="rId15" Type="http://schemas.openxmlformats.org/officeDocument/2006/relationships/image" Target="../media/image48.jpeg"/><Relationship Id="rId10" Type="http://schemas.openxmlformats.org/officeDocument/2006/relationships/image" Target="../media/image43.jpeg"/><Relationship Id="rId4" Type="http://schemas.openxmlformats.org/officeDocument/2006/relationships/image" Target="../media/image26.jpeg"/><Relationship Id="rId9" Type="http://schemas.openxmlformats.org/officeDocument/2006/relationships/image" Target="../media/image42.jpeg"/><Relationship Id="rId14" Type="http://schemas.openxmlformats.org/officeDocument/2006/relationships/image" Target="../media/image47.jpeg"/></Relationships>
</file>

<file path=ppt/slides/_rels/slide32.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58.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60.jpeg"/><Relationship Id="rId10" Type="http://schemas.openxmlformats.org/officeDocument/2006/relationships/image" Target="../media/image45.jpeg"/><Relationship Id="rId4" Type="http://schemas.openxmlformats.org/officeDocument/2006/relationships/image" Target="../media/image59.jpeg"/><Relationship Id="rId9" Type="http://schemas.openxmlformats.org/officeDocument/2006/relationships/image" Target="../media/image44.jpeg"/><Relationship Id="rId14" Type="http://schemas.openxmlformats.org/officeDocument/2006/relationships/image" Target="../media/image49.jpeg"/></Relationships>
</file>

<file path=ppt/slides/_rels/slide33.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61.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31.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60.jpeg"/><Relationship Id="rId10" Type="http://schemas.openxmlformats.org/officeDocument/2006/relationships/image" Target="../media/image45.jpeg"/><Relationship Id="rId4" Type="http://schemas.openxmlformats.org/officeDocument/2006/relationships/image" Target="../media/image59.jpeg"/><Relationship Id="rId9" Type="http://schemas.openxmlformats.org/officeDocument/2006/relationships/image" Target="../media/image44.jpeg"/><Relationship Id="rId14" Type="http://schemas.openxmlformats.org/officeDocument/2006/relationships/image" Target="../media/image49.jpeg"/></Relationships>
</file>

<file path=ppt/slides/_rels/slide34.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61.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63.jpeg"/><Relationship Id="rId10" Type="http://schemas.openxmlformats.org/officeDocument/2006/relationships/image" Target="../media/image45.jpeg"/><Relationship Id="rId4" Type="http://schemas.openxmlformats.org/officeDocument/2006/relationships/image" Target="../media/image62.jpeg"/><Relationship Id="rId9" Type="http://schemas.openxmlformats.org/officeDocument/2006/relationships/image" Target="../media/image44.jpeg"/><Relationship Id="rId14" Type="http://schemas.openxmlformats.org/officeDocument/2006/relationships/image" Target="../media/image49.jpeg"/></Relationships>
</file>

<file path=ppt/slides/_rels/slide35.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32.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65.jpeg"/><Relationship Id="rId10" Type="http://schemas.openxmlformats.org/officeDocument/2006/relationships/image" Target="../media/image45.jpeg"/><Relationship Id="rId4" Type="http://schemas.openxmlformats.org/officeDocument/2006/relationships/image" Target="../media/image64.jpeg"/><Relationship Id="rId9" Type="http://schemas.openxmlformats.org/officeDocument/2006/relationships/image" Target="../media/image44.jpeg"/><Relationship Id="rId14" Type="http://schemas.openxmlformats.org/officeDocument/2006/relationships/image" Target="../media/image49.jpeg"/></Relationships>
</file>

<file path=ppt/slides/_rels/slide36.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32.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67.jpeg"/><Relationship Id="rId10" Type="http://schemas.openxmlformats.org/officeDocument/2006/relationships/image" Target="../media/image45.jpeg"/><Relationship Id="rId4" Type="http://schemas.openxmlformats.org/officeDocument/2006/relationships/image" Target="../media/image66.jpeg"/><Relationship Id="rId9" Type="http://schemas.openxmlformats.org/officeDocument/2006/relationships/image" Target="../media/image44.jpeg"/><Relationship Id="rId14" Type="http://schemas.openxmlformats.org/officeDocument/2006/relationships/image" Target="../media/image49.jpeg"/></Relationships>
</file>

<file path=ppt/slides/_rels/slide37.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32.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69.jpeg"/><Relationship Id="rId10" Type="http://schemas.openxmlformats.org/officeDocument/2006/relationships/image" Target="../media/image45.jpeg"/><Relationship Id="rId4" Type="http://schemas.openxmlformats.org/officeDocument/2006/relationships/image" Target="../media/image68.jpeg"/><Relationship Id="rId9" Type="http://schemas.openxmlformats.org/officeDocument/2006/relationships/image" Target="../media/image44.jpeg"/><Relationship Id="rId14" Type="http://schemas.openxmlformats.org/officeDocument/2006/relationships/image" Target="../media/image49.jpeg"/></Relationships>
</file>

<file path=ppt/slides/_rels/slide38.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29.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69.jpeg"/><Relationship Id="rId10" Type="http://schemas.openxmlformats.org/officeDocument/2006/relationships/image" Target="../media/image45.jpeg"/><Relationship Id="rId4" Type="http://schemas.openxmlformats.org/officeDocument/2006/relationships/image" Target="../media/image64.jpeg"/><Relationship Id="rId9" Type="http://schemas.openxmlformats.org/officeDocument/2006/relationships/image" Target="../media/image44.jpeg"/><Relationship Id="rId14" Type="http://schemas.openxmlformats.org/officeDocument/2006/relationships/image" Target="../media/image49.jpeg"/></Relationships>
</file>

<file path=ppt/slides/_rels/slide39.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32.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31.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69.jpeg"/><Relationship Id="rId10" Type="http://schemas.openxmlformats.org/officeDocument/2006/relationships/image" Target="../media/image45.jpeg"/><Relationship Id="rId4" Type="http://schemas.openxmlformats.org/officeDocument/2006/relationships/image" Target="../media/image64.jpeg"/><Relationship Id="rId9" Type="http://schemas.openxmlformats.org/officeDocument/2006/relationships/image" Target="../media/image44.jpeg"/><Relationship Id="rId14" Type="http://schemas.openxmlformats.org/officeDocument/2006/relationships/image" Target="../media/image49.jpeg"/></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71.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70.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73.jpeg"/><Relationship Id="rId10" Type="http://schemas.openxmlformats.org/officeDocument/2006/relationships/image" Target="../media/image45.jpeg"/><Relationship Id="rId4" Type="http://schemas.openxmlformats.org/officeDocument/2006/relationships/image" Target="../media/image72.jpeg"/><Relationship Id="rId9" Type="http://schemas.openxmlformats.org/officeDocument/2006/relationships/image" Target="../media/image44.jpeg"/><Relationship Id="rId14" Type="http://schemas.openxmlformats.org/officeDocument/2006/relationships/image" Target="../media/image49.jpeg"/></Relationships>
</file>

<file path=ppt/slides/_rels/slide41.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72.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70.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75.jpeg"/><Relationship Id="rId10" Type="http://schemas.openxmlformats.org/officeDocument/2006/relationships/image" Target="../media/image45.jpeg"/><Relationship Id="rId4" Type="http://schemas.openxmlformats.org/officeDocument/2006/relationships/image" Target="../media/image74.jpeg"/><Relationship Id="rId9" Type="http://schemas.openxmlformats.org/officeDocument/2006/relationships/image" Target="../media/image44.jpeg"/><Relationship Id="rId14" Type="http://schemas.openxmlformats.org/officeDocument/2006/relationships/image" Target="../media/image49.jpeg"/></Relationships>
</file>

<file path=ppt/slides/_rels/slide42.xml.rels><?xml version="1.0" encoding="UTF-8" standalone="yes"?>
<Relationships xmlns="http://schemas.openxmlformats.org/package/2006/relationships"><Relationship Id="rId8" Type="http://schemas.openxmlformats.org/officeDocument/2006/relationships/image" Target="../media/image41.jpeg"/><Relationship Id="rId13" Type="http://schemas.openxmlformats.org/officeDocument/2006/relationships/image" Target="../media/image46.jpeg"/><Relationship Id="rId3" Type="http://schemas.openxmlformats.org/officeDocument/2006/relationships/image" Target="../media/image77.jpeg"/><Relationship Id="rId7" Type="http://schemas.openxmlformats.org/officeDocument/2006/relationships/image" Target="../media/image80.jpeg"/><Relationship Id="rId12" Type="http://schemas.openxmlformats.org/officeDocument/2006/relationships/image" Target="../media/image45.jpeg"/><Relationship Id="rId2" Type="http://schemas.openxmlformats.org/officeDocument/2006/relationships/image" Target="../media/image76.jpeg"/><Relationship Id="rId16" Type="http://schemas.openxmlformats.org/officeDocument/2006/relationships/image" Target="../media/image49.jpeg"/><Relationship Id="rId1" Type="http://schemas.openxmlformats.org/officeDocument/2006/relationships/slideLayout" Target="../slideLayouts/slideLayout1.xml"/><Relationship Id="rId6" Type="http://schemas.openxmlformats.org/officeDocument/2006/relationships/image" Target="../media/image79.jpeg"/><Relationship Id="rId11" Type="http://schemas.openxmlformats.org/officeDocument/2006/relationships/image" Target="../media/image44.jpeg"/><Relationship Id="rId5" Type="http://schemas.openxmlformats.org/officeDocument/2006/relationships/image" Target="../media/image78.jpeg"/><Relationship Id="rId15" Type="http://schemas.openxmlformats.org/officeDocument/2006/relationships/image" Target="../media/image48.jpeg"/><Relationship Id="rId10" Type="http://schemas.openxmlformats.org/officeDocument/2006/relationships/image" Target="../media/image43.jpeg"/><Relationship Id="rId4" Type="http://schemas.openxmlformats.org/officeDocument/2006/relationships/image" Target="../media/image72.jpeg"/><Relationship Id="rId9" Type="http://schemas.openxmlformats.org/officeDocument/2006/relationships/image" Target="../media/image42.jpeg"/><Relationship Id="rId14" Type="http://schemas.openxmlformats.org/officeDocument/2006/relationships/image" Target="../media/image47.jpeg"/></Relationships>
</file>

<file path=ppt/slides/_rels/slide43.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81.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60.jpeg"/><Relationship Id="rId10" Type="http://schemas.openxmlformats.org/officeDocument/2006/relationships/image" Target="../media/image45.jpeg"/><Relationship Id="rId4" Type="http://schemas.openxmlformats.org/officeDocument/2006/relationships/image" Target="../media/image59.jpeg"/><Relationship Id="rId9" Type="http://schemas.openxmlformats.org/officeDocument/2006/relationships/image" Target="../media/image44.jpeg"/><Relationship Id="rId14" Type="http://schemas.openxmlformats.org/officeDocument/2006/relationships/image" Target="../media/image49.jpeg"/></Relationships>
</file>

<file path=ppt/slides/_rels/slide44.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82.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63.jpeg"/><Relationship Id="rId10" Type="http://schemas.openxmlformats.org/officeDocument/2006/relationships/image" Target="../media/image45.jpeg"/><Relationship Id="rId4" Type="http://schemas.openxmlformats.org/officeDocument/2006/relationships/image" Target="../media/image62.jpeg"/><Relationship Id="rId9" Type="http://schemas.openxmlformats.org/officeDocument/2006/relationships/image" Target="../media/image44.jpeg"/><Relationship Id="rId14" Type="http://schemas.openxmlformats.org/officeDocument/2006/relationships/image" Target="../media/image49.jpeg"/></Relationships>
</file>

<file path=ppt/slides/_rels/slide45.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83.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85.jpeg"/><Relationship Id="rId10" Type="http://schemas.openxmlformats.org/officeDocument/2006/relationships/image" Target="../media/image45.jpeg"/><Relationship Id="rId4" Type="http://schemas.openxmlformats.org/officeDocument/2006/relationships/image" Target="../media/image84.jpeg"/><Relationship Id="rId9" Type="http://schemas.openxmlformats.org/officeDocument/2006/relationships/image" Target="../media/image44.jpeg"/><Relationship Id="rId14" Type="http://schemas.openxmlformats.org/officeDocument/2006/relationships/image" Target="../media/image49.jpeg"/></Relationships>
</file>

<file path=ppt/slides/_rels/slide46.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83.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87.jpeg"/><Relationship Id="rId10" Type="http://schemas.openxmlformats.org/officeDocument/2006/relationships/image" Target="../media/image45.jpeg"/><Relationship Id="rId4" Type="http://schemas.openxmlformats.org/officeDocument/2006/relationships/image" Target="../media/image86.jpeg"/><Relationship Id="rId9" Type="http://schemas.openxmlformats.org/officeDocument/2006/relationships/image" Target="../media/image44.jpeg"/><Relationship Id="rId14" Type="http://schemas.openxmlformats.org/officeDocument/2006/relationships/image" Target="../media/image49.jpeg"/></Relationships>
</file>

<file path=ppt/slides/_rels/slide47.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83.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89.jpeg"/><Relationship Id="rId10" Type="http://schemas.openxmlformats.org/officeDocument/2006/relationships/image" Target="../media/image45.jpeg"/><Relationship Id="rId4" Type="http://schemas.openxmlformats.org/officeDocument/2006/relationships/image" Target="../media/image88.jpeg"/><Relationship Id="rId9" Type="http://schemas.openxmlformats.org/officeDocument/2006/relationships/image" Target="../media/image44.jpeg"/><Relationship Id="rId14" Type="http://schemas.openxmlformats.org/officeDocument/2006/relationships/image" Target="../media/image49.jpeg"/></Relationships>
</file>

<file path=ppt/slides/_rels/slide48.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90.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89.jpeg"/><Relationship Id="rId10" Type="http://schemas.openxmlformats.org/officeDocument/2006/relationships/image" Target="../media/image45.jpeg"/><Relationship Id="rId4" Type="http://schemas.openxmlformats.org/officeDocument/2006/relationships/image" Target="../media/image86.jpeg"/><Relationship Id="rId9" Type="http://schemas.openxmlformats.org/officeDocument/2006/relationships/image" Target="../media/image44.jpeg"/><Relationship Id="rId14" Type="http://schemas.openxmlformats.org/officeDocument/2006/relationships/image" Target="../media/image49.jpeg"/></Relationships>
</file>

<file path=ppt/slides/_rels/slide49.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83.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31.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89.jpeg"/><Relationship Id="rId10" Type="http://schemas.openxmlformats.org/officeDocument/2006/relationships/image" Target="../media/image45.jpeg"/><Relationship Id="rId4" Type="http://schemas.openxmlformats.org/officeDocument/2006/relationships/image" Target="../media/image86.jpeg"/><Relationship Id="rId9" Type="http://schemas.openxmlformats.org/officeDocument/2006/relationships/image" Target="../media/image44.jpeg"/><Relationship Id="rId14" Type="http://schemas.openxmlformats.org/officeDocument/2006/relationships/image" Target="../media/image49.jpeg"/></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83.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85.jpeg"/><Relationship Id="rId10" Type="http://schemas.openxmlformats.org/officeDocument/2006/relationships/image" Target="../media/image45.jpeg"/><Relationship Id="rId4" Type="http://schemas.openxmlformats.org/officeDocument/2006/relationships/image" Target="../media/image91.jpeg"/><Relationship Id="rId9" Type="http://schemas.openxmlformats.org/officeDocument/2006/relationships/image" Target="../media/image44.jpeg"/><Relationship Id="rId14" Type="http://schemas.openxmlformats.org/officeDocument/2006/relationships/image" Target="../media/image49.jpeg"/></Relationships>
</file>

<file path=ppt/slides/_rels/slide51.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83.jpeg"/><Relationship Id="rId7" Type="http://schemas.openxmlformats.org/officeDocument/2006/relationships/image" Target="../media/image42.jpeg"/><Relationship Id="rId12" Type="http://schemas.openxmlformats.org/officeDocument/2006/relationships/image" Target="../media/image47.jpe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92.jpeg"/><Relationship Id="rId10" Type="http://schemas.openxmlformats.org/officeDocument/2006/relationships/image" Target="../media/image45.jpeg"/><Relationship Id="rId4" Type="http://schemas.openxmlformats.org/officeDocument/2006/relationships/image" Target="../media/image86.jpeg"/><Relationship Id="rId9" Type="http://schemas.openxmlformats.org/officeDocument/2006/relationships/image" Target="../media/image44.jpeg"/><Relationship Id="rId14" Type="http://schemas.openxmlformats.org/officeDocument/2006/relationships/image" Target="../media/image49.jpeg"/></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544BFAB0-6294-4F02-A1F3-039735EBAF80}" type="slidenum">
              <a:rPr lang="fa-IR"/>
              <a:pPr>
                <a:defRPr/>
              </a:pPr>
              <a:t>1</a:t>
            </a:fld>
            <a:endParaRPr lang="en-US"/>
          </a:p>
        </p:txBody>
      </p:sp>
      <p:sp>
        <p:nvSpPr>
          <p:cNvPr id="104452" name="Rectangle 3"/>
          <p:cNvSpPr>
            <a:spLocks noChangeArrowheads="1"/>
          </p:cNvSpPr>
          <p:nvPr/>
        </p:nvSpPr>
        <p:spPr bwMode="auto">
          <a:xfrm>
            <a:off x="603250" y="1895475"/>
            <a:ext cx="777716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rtl="1">
              <a:spcBef>
                <a:spcPct val="50000"/>
              </a:spcBef>
            </a:pPr>
            <a:r>
              <a:rPr lang="fa-IR" sz="2400" b="1" dirty="0">
                <a:cs typeface="B Nazanin" pitchFamily="2" charset="-78"/>
              </a:rPr>
              <a:t>جستجوی حافظه محدود ساده </a:t>
            </a:r>
            <a:r>
              <a:rPr lang="en-US" sz="2400" b="1" dirty="0">
                <a:cs typeface="B Nazanin" pitchFamily="2" charset="-78"/>
              </a:rPr>
              <a:t>SMA*</a:t>
            </a:r>
            <a:r>
              <a:rPr lang="fa-IR" sz="2400" b="1" dirty="0">
                <a:cs typeface="B Nazanin" pitchFamily="2" charset="-78"/>
              </a:rPr>
              <a:t> </a:t>
            </a:r>
          </a:p>
        </p:txBody>
      </p:sp>
      <p:sp>
        <p:nvSpPr>
          <p:cNvPr id="104453" name="Text Box 4"/>
          <p:cNvSpPr txBox="1">
            <a:spLocks noChangeArrowheads="1"/>
          </p:cNvSpPr>
          <p:nvPr/>
        </p:nvSpPr>
        <p:spPr bwMode="auto">
          <a:xfrm>
            <a:off x="539750" y="2636838"/>
            <a:ext cx="8064500"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justLow" rtl="1">
              <a:spcBef>
                <a:spcPct val="100000"/>
              </a:spcBef>
              <a:buClr>
                <a:srgbClr val="00D600"/>
              </a:buClr>
              <a:buFont typeface="Wingdings" pitchFamily="2" charset="2"/>
              <a:buChar char="Ã"/>
            </a:pPr>
            <a:r>
              <a:rPr lang="en-US" sz="2400" dirty="0">
                <a:cs typeface="B Nazanin" pitchFamily="2" charset="-78"/>
              </a:rPr>
              <a:t>SMA*</a:t>
            </a:r>
            <a:r>
              <a:rPr lang="fa-IR" sz="2400" dirty="0">
                <a:cs typeface="B Nazanin" pitchFamily="2" charset="-78"/>
              </a:rPr>
              <a:t> بهترين برگ را بسط مي‌دهد تا حافظه پر شود. در اين نقطه بدون از بين بردن گره های قبلي نميتواند گره جديدی اضافه کند</a:t>
            </a:r>
          </a:p>
          <a:p>
            <a:pPr algn="justLow" rtl="1">
              <a:spcBef>
                <a:spcPct val="100000"/>
              </a:spcBef>
              <a:buClr>
                <a:srgbClr val="00D600"/>
              </a:buClr>
              <a:buFont typeface="Wingdings" pitchFamily="2" charset="2"/>
              <a:buChar char="Ã"/>
            </a:pPr>
            <a:r>
              <a:rPr lang="en-US" sz="2400" dirty="0">
                <a:cs typeface="B Nazanin" pitchFamily="2" charset="-78"/>
              </a:rPr>
              <a:t>SMA*</a:t>
            </a:r>
            <a:r>
              <a:rPr lang="fa-IR" sz="2400" dirty="0">
                <a:cs typeface="B Nazanin" pitchFamily="2" charset="-78"/>
              </a:rPr>
              <a:t> هميشه بدترين گره برگ را حذف مي‌کند و سپس از طريق گره فراموش شده به والد آن بر ميگردد. پس جد زير درخت فراموش شده، کيفيت بهترين مسير را در آن زير درخت مي‌داند</a:t>
            </a:r>
          </a:p>
          <a:p>
            <a:pPr algn="justLow" rtl="1">
              <a:spcBef>
                <a:spcPct val="100000"/>
              </a:spcBef>
              <a:buClr>
                <a:srgbClr val="00D600"/>
              </a:buClr>
              <a:buFont typeface="Wingdings" pitchFamily="2" charset="2"/>
              <a:buChar char="Ã"/>
            </a:pPr>
            <a:r>
              <a:rPr lang="fa-IR" sz="2400" dirty="0">
                <a:cs typeface="B Nazanin" pitchFamily="2" charset="-78"/>
              </a:rPr>
              <a:t>اگر عمق سطحی ترين گره هدف کمتر از حافظه باشد, کامل است.</a:t>
            </a:r>
          </a:p>
          <a:p>
            <a:pPr algn="justLow" rtl="1">
              <a:spcBef>
                <a:spcPct val="100000"/>
              </a:spcBef>
              <a:buClr>
                <a:srgbClr val="00D600"/>
              </a:buClr>
              <a:buFont typeface="Wingdings" pitchFamily="2" charset="2"/>
              <a:buChar char="Ã"/>
            </a:pPr>
            <a:r>
              <a:rPr lang="fa-IR" sz="2400" dirty="0">
                <a:cs typeface="B Nazanin" pitchFamily="2" charset="-78"/>
              </a:rPr>
              <a:t> </a:t>
            </a:r>
            <a:r>
              <a:rPr lang="en-US" sz="2400" dirty="0">
                <a:cs typeface="B Nazanin" pitchFamily="2" charset="-78"/>
              </a:rPr>
              <a:t>SMA*</a:t>
            </a:r>
            <a:r>
              <a:rPr lang="fa-IR" sz="2400" dirty="0">
                <a:cs typeface="B Nazanin" pitchFamily="2" charset="-78"/>
              </a:rPr>
              <a:t> بهترين الگوريتم همه منظوره برای يافتن راه‌حل بهينه مي‌باشد</a:t>
            </a:r>
            <a:endParaRPr lang="en-US" sz="2400" dirty="0">
              <a:cs typeface="B Nazanin" pitchFamily="2" charset="-78"/>
            </a:endParaRPr>
          </a:p>
        </p:txBody>
      </p:sp>
      <p:sp>
        <p:nvSpPr>
          <p:cNvPr id="6" name="Text Box 2"/>
          <p:cNvSpPr txBox="1">
            <a:spLocks noChangeArrowheads="1"/>
          </p:cNvSpPr>
          <p:nvPr/>
        </p:nvSpPr>
        <p:spPr bwMode="auto">
          <a:xfrm>
            <a:off x="608013" y="1041400"/>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4000" b="1" dirty="0">
                <a:latin typeface="Times New Roman" pitchFamily="18" charset="0"/>
                <a:cs typeface="B Nazanin" pitchFamily="2" charset="-78"/>
              </a:rPr>
              <a:t>جست و جوی آگاهانه و پویش</a:t>
            </a:r>
            <a:endParaRPr lang="en-US" sz="4000" b="1" dirty="0">
              <a:latin typeface="Times New Roman" pitchFamily="18" charset="0"/>
              <a:cs typeface="B Nazanin" pitchFamily="2" charset="-78"/>
            </a:endParaRPr>
          </a:p>
        </p:txBody>
      </p:sp>
    </p:spTree>
    <p:extLst>
      <p:ext uri="{BB962C8B-B14F-4D97-AF65-F5344CB8AC3E}">
        <p14:creationId xmlns:p14="http://schemas.microsoft.com/office/powerpoint/2010/main" val="13569582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5781670" y="2127985"/>
            <a:ext cx="391073" cy="459273"/>
          </a:xfrm>
          <a:custGeom>
            <a:avLst/>
            <a:gdLst>
              <a:gd name="connsiteX0" fmla="*/ 0 w 430180"/>
              <a:gd name="connsiteY0" fmla="*/ 213564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3564 h 428655"/>
              <a:gd name="connsiteX5" fmla="*/ 430180 w 430180"/>
              <a:gd name="connsiteY5" fmla="*/ 213564 h 428655"/>
              <a:gd name="connsiteX6" fmla="*/ 430180 w 430180"/>
              <a:gd name="connsiteY6" fmla="*/ 213564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3564 h 428655"/>
              <a:gd name="connsiteX11" fmla="*/ 0 w 430180"/>
              <a:gd name="connsiteY11" fmla="*/ 213564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3564"/>
                </a:moveTo>
                <a:cubicBezTo>
                  <a:pt x="0" y="96104"/>
                  <a:pt x="96103" y="0"/>
                  <a:pt x="215090" y="0"/>
                </a:cubicBezTo>
                <a:cubicBezTo>
                  <a:pt x="215090" y="0"/>
                  <a:pt x="215090" y="0"/>
                  <a:pt x="215090" y="0"/>
                </a:cubicBezTo>
                <a:lnTo>
                  <a:pt x="215090" y="0"/>
                </a:lnTo>
                <a:cubicBezTo>
                  <a:pt x="334076" y="0"/>
                  <a:pt x="430180" y="96104"/>
                  <a:pt x="430180" y="213564"/>
                </a:cubicBezTo>
                <a:cubicBezTo>
                  <a:pt x="430180" y="213564"/>
                  <a:pt x="430180" y="213564"/>
                  <a:pt x="430180" y="213564"/>
                </a:cubicBezTo>
                <a:lnTo>
                  <a:pt x="430180" y="213564"/>
                </a:lnTo>
                <a:cubicBezTo>
                  <a:pt x="430180" y="332551"/>
                  <a:pt x="334076" y="428655"/>
                  <a:pt x="215090" y="428655"/>
                </a:cubicBezTo>
                <a:cubicBezTo>
                  <a:pt x="215090" y="428655"/>
                  <a:pt x="215090" y="428655"/>
                  <a:pt x="215090" y="428655"/>
                </a:cubicBezTo>
                <a:lnTo>
                  <a:pt x="215090" y="428655"/>
                </a:lnTo>
                <a:cubicBezTo>
                  <a:pt x="96103" y="428655"/>
                  <a:pt x="0" y="332551"/>
                  <a:pt x="0" y="213564"/>
                </a:cubicBezTo>
                <a:cubicBezTo>
                  <a:pt x="0" y="213564"/>
                  <a:pt x="0" y="213564"/>
                  <a:pt x="0" y="213564"/>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7341803" y="2127985"/>
            <a:ext cx="391072" cy="459273"/>
          </a:xfrm>
          <a:custGeom>
            <a:avLst/>
            <a:gdLst>
              <a:gd name="connsiteX0" fmla="*/ 0 w 430179"/>
              <a:gd name="connsiteY0" fmla="*/ 213564 h 428655"/>
              <a:gd name="connsiteX1" fmla="*/ 215089 w 430179"/>
              <a:gd name="connsiteY1" fmla="*/ 0 h 428655"/>
              <a:gd name="connsiteX2" fmla="*/ 215089 w 430179"/>
              <a:gd name="connsiteY2" fmla="*/ 0 h 428655"/>
              <a:gd name="connsiteX3" fmla="*/ 215089 w 430179"/>
              <a:gd name="connsiteY3" fmla="*/ 0 h 428655"/>
              <a:gd name="connsiteX4" fmla="*/ 430179 w 430179"/>
              <a:gd name="connsiteY4" fmla="*/ 213564 h 428655"/>
              <a:gd name="connsiteX5" fmla="*/ 430179 w 430179"/>
              <a:gd name="connsiteY5" fmla="*/ 213564 h 428655"/>
              <a:gd name="connsiteX6" fmla="*/ 430179 w 430179"/>
              <a:gd name="connsiteY6" fmla="*/ 213564 h 428655"/>
              <a:gd name="connsiteX7" fmla="*/ 215089 w 430179"/>
              <a:gd name="connsiteY7" fmla="*/ 428655 h 428655"/>
              <a:gd name="connsiteX8" fmla="*/ 215089 w 430179"/>
              <a:gd name="connsiteY8" fmla="*/ 428655 h 428655"/>
              <a:gd name="connsiteX9" fmla="*/ 215089 w 430179"/>
              <a:gd name="connsiteY9" fmla="*/ 428655 h 428655"/>
              <a:gd name="connsiteX10" fmla="*/ 0 w 430179"/>
              <a:gd name="connsiteY10" fmla="*/ 213564 h 428655"/>
              <a:gd name="connsiteX11" fmla="*/ 0 w 430179"/>
              <a:gd name="connsiteY11" fmla="*/ 213564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79" h="428655">
                <a:moveTo>
                  <a:pt x="0" y="213564"/>
                </a:moveTo>
                <a:cubicBezTo>
                  <a:pt x="0" y="96104"/>
                  <a:pt x="96104" y="0"/>
                  <a:pt x="215089" y="0"/>
                </a:cubicBezTo>
                <a:cubicBezTo>
                  <a:pt x="215089" y="0"/>
                  <a:pt x="215089" y="0"/>
                  <a:pt x="215089" y="0"/>
                </a:cubicBezTo>
                <a:lnTo>
                  <a:pt x="215089" y="0"/>
                </a:lnTo>
                <a:cubicBezTo>
                  <a:pt x="334076" y="0"/>
                  <a:pt x="430179" y="96104"/>
                  <a:pt x="430179" y="213564"/>
                </a:cubicBezTo>
                <a:cubicBezTo>
                  <a:pt x="430179" y="213564"/>
                  <a:pt x="430179" y="213564"/>
                  <a:pt x="430179" y="213564"/>
                </a:cubicBezTo>
                <a:lnTo>
                  <a:pt x="430179" y="213564"/>
                </a:lnTo>
                <a:cubicBezTo>
                  <a:pt x="430179" y="332551"/>
                  <a:pt x="334076" y="428655"/>
                  <a:pt x="215089" y="428655"/>
                </a:cubicBezTo>
                <a:cubicBezTo>
                  <a:pt x="215089" y="428655"/>
                  <a:pt x="215089" y="428655"/>
                  <a:pt x="215089" y="428655"/>
                </a:cubicBezTo>
                <a:lnTo>
                  <a:pt x="215089" y="428655"/>
                </a:lnTo>
                <a:cubicBezTo>
                  <a:pt x="96104" y="428655"/>
                  <a:pt x="0" y="332551"/>
                  <a:pt x="0" y="213564"/>
                </a:cubicBezTo>
                <a:cubicBezTo>
                  <a:pt x="0" y="213564"/>
                  <a:pt x="0" y="213564"/>
                  <a:pt x="0" y="213564"/>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892485" y="2515344"/>
            <a:ext cx="508949" cy="449466"/>
          </a:xfrm>
          <a:custGeom>
            <a:avLst/>
            <a:gdLst>
              <a:gd name="connsiteX0" fmla="*/ 0 w 559844"/>
              <a:gd name="connsiteY0" fmla="*/ 411874 h 419502"/>
              <a:gd name="connsiteX1" fmla="*/ 555268 w 559844"/>
              <a:gd name="connsiteY1" fmla="*/ 0 h 419502"/>
              <a:gd name="connsiteX2" fmla="*/ 559844 w 559844"/>
              <a:gd name="connsiteY2" fmla="*/ 7627 h 419502"/>
              <a:gd name="connsiteX3" fmla="*/ 6101 w 559844"/>
              <a:gd name="connsiteY3" fmla="*/ 419502 h 419502"/>
              <a:gd name="connsiteX4" fmla="*/ 0 w 559844"/>
              <a:gd name="connsiteY4" fmla="*/ 411874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2">
                <a:moveTo>
                  <a:pt x="0" y="411874"/>
                </a:moveTo>
                <a:lnTo>
                  <a:pt x="555268" y="0"/>
                </a:lnTo>
                <a:lnTo>
                  <a:pt x="559844" y="7627"/>
                </a:lnTo>
                <a:lnTo>
                  <a:pt x="6101" y="419502"/>
                </a:lnTo>
                <a:lnTo>
                  <a:pt x="0" y="411874"/>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172744" y="2351901"/>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6113111" y="1748799"/>
            <a:ext cx="508950" cy="449466"/>
          </a:xfrm>
          <a:custGeom>
            <a:avLst/>
            <a:gdLst>
              <a:gd name="connsiteX0" fmla="*/ 0 w 559845"/>
              <a:gd name="connsiteY0" fmla="*/ 411874 h 419502"/>
              <a:gd name="connsiteX1" fmla="*/ 553743 w 559845"/>
              <a:gd name="connsiteY1" fmla="*/ 0 h 419502"/>
              <a:gd name="connsiteX2" fmla="*/ 559845 w 559845"/>
              <a:gd name="connsiteY2" fmla="*/ 7627 h 419502"/>
              <a:gd name="connsiteX3" fmla="*/ 4576 w 559845"/>
              <a:gd name="connsiteY3" fmla="*/ 419502 h 419502"/>
              <a:gd name="connsiteX4" fmla="*/ 0 w 559845"/>
              <a:gd name="connsiteY4" fmla="*/ 411874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0" y="411874"/>
                </a:moveTo>
                <a:lnTo>
                  <a:pt x="553743" y="0"/>
                </a:lnTo>
                <a:lnTo>
                  <a:pt x="559845" y="7627"/>
                </a:lnTo>
                <a:lnTo>
                  <a:pt x="4576" y="419502"/>
                </a:lnTo>
                <a:lnTo>
                  <a:pt x="0" y="411874"/>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113111" y="2515344"/>
            <a:ext cx="508950" cy="449466"/>
          </a:xfrm>
          <a:custGeom>
            <a:avLst/>
            <a:gdLst>
              <a:gd name="connsiteX0" fmla="*/ 553743 w 559845"/>
              <a:gd name="connsiteY0" fmla="*/ 419502 h 419502"/>
              <a:gd name="connsiteX1" fmla="*/ 0 w 559845"/>
              <a:gd name="connsiteY1" fmla="*/ 7627 h 419502"/>
              <a:gd name="connsiteX2" fmla="*/ 4576 w 559845"/>
              <a:gd name="connsiteY2" fmla="*/ 0 h 419502"/>
              <a:gd name="connsiteX3" fmla="*/ 559845 w 559845"/>
              <a:gd name="connsiteY3" fmla="*/ 411874 h 419502"/>
              <a:gd name="connsiteX4" fmla="*/ 553743 w 559845"/>
              <a:gd name="connsiteY4" fmla="*/ 419502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3743" y="419502"/>
                </a:moveTo>
                <a:lnTo>
                  <a:pt x="0" y="7627"/>
                </a:lnTo>
                <a:lnTo>
                  <a:pt x="4576" y="0"/>
                </a:lnTo>
                <a:lnTo>
                  <a:pt x="559845" y="411874"/>
                </a:lnTo>
                <a:lnTo>
                  <a:pt x="553743" y="41950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952117" y="2351901"/>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892485" y="1748799"/>
            <a:ext cx="508949" cy="449466"/>
          </a:xfrm>
          <a:custGeom>
            <a:avLst/>
            <a:gdLst>
              <a:gd name="connsiteX0" fmla="*/ 555268 w 559844"/>
              <a:gd name="connsiteY0" fmla="*/ 419502 h 419502"/>
              <a:gd name="connsiteX1" fmla="*/ 0 w 559844"/>
              <a:gd name="connsiteY1" fmla="*/ 7627 h 419502"/>
              <a:gd name="connsiteX2" fmla="*/ 6101 w 559844"/>
              <a:gd name="connsiteY2" fmla="*/ 0 h 419502"/>
              <a:gd name="connsiteX3" fmla="*/ 559844 w 559844"/>
              <a:gd name="connsiteY3" fmla="*/ 411874 h 419502"/>
              <a:gd name="connsiteX4" fmla="*/ 555268 w 559844"/>
              <a:gd name="connsiteY4" fmla="*/ 419502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2">
                <a:moveTo>
                  <a:pt x="555268" y="419502"/>
                </a:moveTo>
                <a:lnTo>
                  <a:pt x="0" y="7627"/>
                </a:lnTo>
                <a:lnTo>
                  <a:pt x="6101" y="0"/>
                </a:lnTo>
                <a:lnTo>
                  <a:pt x="559844" y="411874"/>
                </a:lnTo>
                <a:lnTo>
                  <a:pt x="555268" y="41950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13" name="Picture 3"/>
          <p:cNvPicPr>
            <a:picLocks noChangeAspect="1" noChangeArrowheads="1"/>
          </p:cNvPicPr>
          <p:nvPr/>
        </p:nvPicPr>
        <p:blipFill>
          <a:blip r:embed="rId3"/>
          <a:srcRect/>
          <a:stretch>
            <a:fillRect/>
          </a:stretch>
        </p:blipFill>
        <p:spPr bwMode="auto">
          <a:xfrm>
            <a:off x="5761182" y="2095500"/>
            <a:ext cx="438727" cy="517071"/>
          </a:xfrm>
          <a:prstGeom prst="rect">
            <a:avLst/>
          </a:prstGeom>
          <a:noFill/>
        </p:spPr>
      </p:pic>
      <p:pic>
        <p:nvPicPr>
          <p:cNvPr id="14" name="Picture 3"/>
          <p:cNvPicPr>
            <a:picLocks noChangeAspect="1" noChangeArrowheads="1"/>
          </p:cNvPicPr>
          <p:nvPr/>
        </p:nvPicPr>
        <p:blipFill>
          <a:blip r:embed="rId4"/>
          <a:srcRect/>
          <a:stretch>
            <a:fillRect/>
          </a:stretch>
        </p:blipFill>
        <p:spPr bwMode="auto">
          <a:xfrm>
            <a:off x="6534727" y="1333500"/>
            <a:ext cx="438727" cy="517071"/>
          </a:xfrm>
          <a:prstGeom prst="rect">
            <a:avLst/>
          </a:prstGeom>
          <a:noFill/>
        </p:spPr>
      </p:pic>
      <p:pic>
        <p:nvPicPr>
          <p:cNvPr id="15" name="Picture 3"/>
          <p:cNvPicPr>
            <a:picLocks noChangeAspect="1" noChangeArrowheads="1"/>
          </p:cNvPicPr>
          <p:nvPr/>
        </p:nvPicPr>
        <p:blipFill>
          <a:blip r:embed="rId5"/>
          <a:srcRect/>
          <a:stretch>
            <a:fillRect/>
          </a:stretch>
        </p:blipFill>
        <p:spPr bwMode="auto">
          <a:xfrm>
            <a:off x="6534727" y="2095500"/>
            <a:ext cx="438727" cy="517071"/>
          </a:xfrm>
          <a:prstGeom prst="rect">
            <a:avLst/>
          </a:prstGeom>
          <a:noFill/>
        </p:spPr>
      </p:pic>
      <p:pic>
        <p:nvPicPr>
          <p:cNvPr id="16" name="Picture 3"/>
          <p:cNvPicPr>
            <a:picLocks noChangeAspect="1" noChangeArrowheads="1"/>
          </p:cNvPicPr>
          <p:nvPr/>
        </p:nvPicPr>
        <p:blipFill>
          <a:blip r:embed="rId6"/>
          <a:srcRect/>
          <a:stretch>
            <a:fillRect/>
          </a:stretch>
        </p:blipFill>
        <p:spPr bwMode="auto">
          <a:xfrm>
            <a:off x="6534727" y="2871107"/>
            <a:ext cx="438727" cy="503464"/>
          </a:xfrm>
          <a:prstGeom prst="rect">
            <a:avLst/>
          </a:prstGeom>
          <a:noFill/>
        </p:spPr>
      </p:pic>
      <p:pic>
        <p:nvPicPr>
          <p:cNvPr id="17" name="Picture 3"/>
          <p:cNvPicPr>
            <a:picLocks noChangeAspect="1" noChangeArrowheads="1"/>
          </p:cNvPicPr>
          <p:nvPr/>
        </p:nvPicPr>
        <p:blipFill>
          <a:blip r:embed="rId7"/>
          <a:srcRect/>
          <a:stretch>
            <a:fillRect/>
          </a:stretch>
        </p:blipFill>
        <p:spPr bwMode="auto">
          <a:xfrm>
            <a:off x="7319818" y="2095500"/>
            <a:ext cx="438727" cy="517071"/>
          </a:xfrm>
          <a:prstGeom prst="rect">
            <a:avLst/>
          </a:prstGeom>
          <a:noFill/>
        </p:spPr>
      </p:pic>
      <p:sp>
        <p:nvSpPr>
          <p:cNvPr id="2" name="TextBox 1"/>
          <p:cNvSpPr txBox="1"/>
          <p:nvPr/>
        </p:nvSpPr>
        <p:spPr>
          <a:xfrm>
            <a:off x="7088909" y="2803072"/>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8" name="TextBox 1"/>
          <p:cNvSpPr txBox="1"/>
          <p:nvPr/>
        </p:nvSpPr>
        <p:spPr>
          <a:xfrm>
            <a:off x="6303818" y="1741714"/>
            <a:ext cx="125034" cy="597599"/>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4</a:t>
            </a:r>
          </a:p>
          <a:p>
            <a:pPr>
              <a:lnSpc>
                <a:spcPts val="1000"/>
              </a:lnSpc>
            </a:pPr>
            <a:endParaRPr lang="en-US" altLang="zh-CN" dirty="0"/>
          </a:p>
          <a:p>
            <a:pPr>
              <a:lnSpc>
                <a:spcPts val="1800"/>
              </a:lnSpc>
              <a:tabLst/>
            </a:pPr>
            <a:r>
              <a:rPr lang="en-US" altLang="zh-CN" sz="1801" dirty="0">
                <a:solidFill>
                  <a:srgbClr val="000000"/>
                </a:solidFill>
                <a:latin typeface="Segoe UI" pitchFamily="18" charset="0"/>
                <a:cs typeface="Segoe UI" pitchFamily="18" charset="0"/>
              </a:rPr>
              <a:t>3</a:t>
            </a:r>
          </a:p>
        </p:txBody>
      </p:sp>
      <p:sp>
        <p:nvSpPr>
          <p:cNvPr id="19" name="TextBox 1"/>
          <p:cNvSpPr txBox="1"/>
          <p:nvPr/>
        </p:nvSpPr>
        <p:spPr>
          <a:xfrm>
            <a:off x="6303818" y="2803072"/>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5</a:t>
            </a:r>
          </a:p>
        </p:txBody>
      </p:sp>
      <p:sp>
        <p:nvSpPr>
          <p:cNvPr id="20" name="TextBox 1"/>
          <p:cNvSpPr txBox="1"/>
          <p:nvPr/>
        </p:nvSpPr>
        <p:spPr>
          <a:xfrm>
            <a:off x="7088909" y="1741714"/>
            <a:ext cx="125034" cy="597599"/>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a:p>
            <a:pPr>
              <a:lnSpc>
                <a:spcPts val="1000"/>
              </a:lnSpc>
            </a:pPr>
            <a:endParaRPr lang="en-US" altLang="zh-CN" dirty="0"/>
          </a:p>
          <a:p>
            <a:pPr>
              <a:lnSpc>
                <a:spcPts val="1800"/>
              </a:lnSpc>
              <a:tabLst/>
            </a:pPr>
            <a:r>
              <a:rPr lang="en-US" altLang="zh-CN" sz="1801" dirty="0">
                <a:solidFill>
                  <a:srgbClr val="000000"/>
                </a:solidFill>
                <a:latin typeface="Segoe UI" pitchFamily="18" charset="0"/>
                <a:cs typeface="Segoe UI" pitchFamily="18" charset="0"/>
              </a:rPr>
              <a:t>2</a:t>
            </a:r>
          </a:p>
        </p:txBody>
      </p:sp>
      <p:sp>
        <p:nvSpPr>
          <p:cNvPr id="21" name="TextBox 1"/>
          <p:cNvSpPr txBox="1"/>
          <p:nvPr/>
        </p:nvSpPr>
        <p:spPr>
          <a:xfrm>
            <a:off x="2309091" y="462643"/>
            <a:ext cx="4998163" cy="866904"/>
          </a:xfrm>
          <a:prstGeom prst="rect">
            <a:avLst/>
          </a:prstGeom>
          <a:noFill/>
        </p:spPr>
        <p:txBody>
          <a:bodyPr wrap="none" lIns="0" tIns="0" rIns="0" rtlCol="0">
            <a:spAutoFit/>
          </a:bodyPr>
          <a:lstStyle/>
          <a:p>
            <a:pPr>
              <a:lnSpc>
                <a:spcPts val="3800"/>
              </a:lnSpc>
              <a:tabLst>
                <a:tab pos="4826000" algn="l"/>
              </a:tabLst>
            </a:pPr>
            <a:r>
              <a:rPr lang="en-US" altLang="zh-CN" sz="4408" dirty="0">
                <a:solidFill>
                  <a:srgbClr val="000000"/>
                </a:solidFill>
                <a:latin typeface="Segoe UI" pitchFamily="18" charset="0"/>
                <a:cs typeface="Segoe UI" pitchFamily="18" charset="0"/>
              </a:rPr>
              <a:t>SMA*</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by</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Example</a:t>
            </a:r>
          </a:p>
          <a:p>
            <a:pPr>
              <a:lnSpc>
                <a:spcPts val="1000"/>
              </a:lnSpc>
            </a:pPr>
            <a:endParaRPr lang="en-US" altLang="zh-CN" dirty="0"/>
          </a:p>
          <a:p>
            <a:pPr>
              <a:lnSpc>
                <a:spcPts val="1600"/>
              </a:lnSpc>
              <a:tabLst>
                <a:tab pos="4826000" algn="l"/>
              </a:tabLst>
            </a:pPr>
            <a:r>
              <a:rPr lang="en-US" altLang="zh-CN" dirty="0"/>
              <a:t>	</a:t>
            </a:r>
            <a:r>
              <a:rPr lang="en-US" altLang="zh-CN" sz="1801" dirty="0">
                <a:solidFill>
                  <a:srgbClr val="FF0000"/>
                </a:solidFill>
                <a:latin typeface="Segoe UI" pitchFamily="18" charset="0"/>
                <a:cs typeface="Segoe UI" pitchFamily="18" charset="0"/>
              </a:rPr>
              <a:t>0</a:t>
            </a:r>
          </a:p>
        </p:txBody>
      </p:sp>
      <p:sp>
        <p:nvSpPr>
          <p:cNvPr id="22" name="TextBox 1"/>
          <p:cNvSpPr txBox="1"/>
          <p:nvPr/>
        </p:nvSpPr>
        <p:spPr>
          <a:xfrm>
            <a:off x="7412182" y="1905000"/>
            <a:ext cx="282129" cy="687368"/>
          </a:xfrm>
          <a:prstGeom prst="rect">
            <a:avLst/>
          </a:prstGeom>
          <a:noFill/>
        </p:spPr>
        <p:txBody>
          <a:bodyPr wrap="none" lIns="0" tIns="0" rIns="0" rtlCol="0">
            <a:spAutoFit/>
          </a:bodyPr>
          <a:lstStyle/>
          <a:p>
            <a:pPr>
              <a:lnSpc>
                <a:spcPts val="1500"/>
              </a:lnSpc>
              <a:tabLst>
                <a:tab pos="76200" algn="l"/>
              </a:tabLst>
            </a:pPr>
            <a:r>
              <a:rPr lang="en-US" altLang="zh-CN" dirty="0"/>
              <a:t>	</a:t>
            </a:r>
            <a:r>
              <a:rPr lang="en-US" altLang="zh-CN" sz="1801" dirty="0">
                <a:solidFill>
                  <a:srgbClr val="FF0000"/>
                </a:solidFill>
                <a:latin typeface="Segoe UI" pitchFamily="18" charset="0"/>
                <a:cs typeface="Segoe UI" pitchFamily="18" charset="0"/>
              </a:rPr>
              <a:t>0</a:t>
            </a:r>
          </a:p>
          <a:p>
            <a:pPr>
              <a:lnSpc>
                <a:spcPts val="3500"/>
              </a:lnSpc>
              <a:tabLst>
                <a:tab pos="76200" algn="l"/>
              </a:tabLst>
            </a:pPr>
            <a:r>
              <a:rPr lang="en-US" altLang="zh-CN" sz="3207" dirty="0">
                <a:solidFill>
                  <a:srgbClr val="000000"/>
                </a:solidFill>
                <a:latin typeface="Segoe UI" pitchFamily="18" charset="0"/>
                <a:cs typeface="Segoe UI" pitchFamily="18" charset="0"/>
              </a:rPr>
              <a:t>G</a:t>
            </a:r>
          </a:p>
        </p:txBody>
      </p:sp>
      <p:sp>
        <p:nvSpPr>
          <p:cNvPr id="23" name="TextBox 1"/>
          <p:cNvSpPr txBox="1"/>
          <p:nvPr/>
        </p:nvSpPr>
        <p:spPr>
          <a:xfrm>
            <a:off x="5888182" y="1905000"/>
            <a:ext cx="218008" cy="687368"/>
          </a:xfrm>
          <a:prstGeom prst="rect">
            <a:avLst/>
          </a:prstGeom>
          <a:noFill/>
        </p:spPr>
        <p:txBody>
          <a:bodyPr wrap="none" lIns="0" tIns="0" rIns="0" rtlCol="0">
            <a:spAutoFit/>
          </a:bodyPr>
          <a:lstStyle/>
          <a:p>
            <a:pPr>
              <a:lnSpc>
                <a:spcPts val="1500"/>
              </a:lnSpc>
              <a:tabLst>
                <a:tab pos="38100" algn="l"/>
              </a:tabLst>
            </a:pPr>
            <a:r>
              <a:rPr lang="en-US" altLang="zh-CN" dirty="0"/>
              <a:t>	</a:t>
            </a:r>
            <a:r>
              <a:rPr lang="en-US" altLang="zh-CN" sz="1801" dirty="0">
                <a:solidFill>
                  <a:srgbClr val="FF0000"/>
                </a:solidFill>
                <a:latin typeface="Segoe UI" pitchFamily="18" charset="0"/>
                <a:cs typeface="Segoe UI" pitchFamily="18" charset="0"/>
              </a:rPr>
              <a:t>3</a:t>
            </a:r>
          </a:p>
          <a:p>
            <a:pPr>
              <a:lnSpc>
                <a:spcPts val="3500"/>
              </a:lnSpc>
              <a:tabLst>
                <a:tab pos="38100" algn="l"/>
              </a:tabLst>
            </a:pPr>
            <a:r>
              <a:rPr lang="en-US" altLang="zh-CN" sz="3207" dirty="0">
                <a:solidFill>
                  <a:srgbClr val="000000"/>
                </a:solidFill>
                <a:latin typeface="Segoe UI" pitchFamily="18" charset="0"/>
                <a:cs typeface="Segoe UI" pitchFamily="18" charset="0"/>
              </a:rPr>
              <a:t>S</a:t>
            </a:r>
          </a:p>
        </p:txBody>
      </p:sp>
      <p:sp>
        <p:nvSpPr>
          <p:cNvPr id="24" name="TextBox 1"/>
          <p:cNvSpPr txBox="1"/>
          <p:nvPr/>
        </p:nvSpPr>
        <p:spPr>
          <a:xfrm>
            <a:off x="6638636" y="1469571"/>
            <a:ext cx="264496" cy="111056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A</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a:p>
            <a:pPr>
              <a:lnSpc>
                <a:spcPts val="3500"/>
              </a:lnSpc>
              <a:tabLst>
                <a:tab pos="63500" algn="l"/>
              </a:tabLst>
            </a:pPr>
            <a:r>
              <a:rPr lang="en-US" altLang="zh-CN" sz="3207" dirty="0">
                <a:solidFill>
                  <a:srgbClr val="000000"/>
                </a:solidFill>
                <a:latin typeface="Segoe UI" pitchFamily="18" charset="0"/>
                <a:cs typeface="Segoe UI" pitchFamily="18" charset="0"/>
              </a:rPr>
              <a:t>B</a:t>
            </a:r>
          </a:p>
        </p:txBody>
      </p:sp>
      <p:sp>
        <p:nvSpPr>
          <p:cNvPr id="25" name="TextBox 1"/>
          <p:cNvSpPr txBox="1"/>
          <p:nvPr/>
        </p:nvSpPr>
        <p:spPr>
          <a:xfrm>
            <a:off x="6650182" y="2667000"/>
            <a:ext cx="254878" cy="687368"/>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FF0000"/>
                </a:solidFill>
                <a:latin typeface="Segoe UI" pitchFamily="18" charset="0"/>
                <a:cs typeface="Segoe UI" pitchFamily="18" charset="0"/>
              </a:rPr>
              <a:t>1</a:t>
            </a:r>
          </a:p>
          <a:p>
            <a:pPr>
              <a:lnSpc>
                <a:spcPts val="3500"/>
              </a:lnSpc>
              <a:tabLst>
                <a:tab pos="50800" algn="l"/>
              </a:tabLst>
            </a:pPr>
            <a:r>
              <a:rPr lang="en-US" altLang="zh-CN" sz="3207" dirty="0">
                <a:solidFill>
                  <a:srgbClr val="000000"/>
                </a:solidFill>
                <a:latin typeface="Segoe UI" pitchFamily="18" charset="0"/>
                <a:cs typeface="Segoe UI" pitchFamily="18" charset="0"/>
              </a:rPr>
              <a:t>C</a:t>
            </a:r>
          </a:p>
        </p:txBody>
      </p:sp>
      <p:sp>
        <p:nvSpPr>
          <p:cNvPr id="26"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27" name="TextBox 1"/>
          <p:cNvSpPr txBox="1"/>
          <p:nvPr/>
        </p:nvSpPr>
        <p:spPr>
          <a:xfrm>
            <a:off x="3452091" y="2109107"/>
            <a:ext cx="125034"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3</a:t>
            </a:r>
          </a:p>
        </p:txBody>
      </p:sp>
      <p:sp>
        <p:nvSpPr>
          <p:cNvPr id="28" name="TextBox 1"/>
          <p:cNvSpPr txBox="1"/>
          <p:nvPr/>
        </p:nvSpPr>
        <p:spPr>
          <a:xfrm>
            <a:off x="2667000" y="1823357"/>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0</a:t>
            </a:r>
          </a:p>
          <a:p>
            <a:pPr>
              <a:lnSpc>
                <a:spcPts val="2200"/>
              </a:lnSpc>
              <a:tabLst/>
            </a:pPr>
            <a:r>
              <a:rPr lang="en-US" altLang="zh-CN" sz="1801" dirty="0">
                <a:solidFill>
                  <a:srgbClr val="FF0000"/>
                </a:solidFill>
                <a:latin typeface="Segoe UI" pitchFamily="18" charset="0"/>
                <a:cs typeface="Segoe UI" pitchFamily="18" charset="0"/>
              </a:rPr>
              <a:t>3</a:t>
            </a:r>
          </a:p>
        </p:txBody>
      </p:sp>
    </p:spTree>
    <p:extLst>
      <p:ext uri="{BB962C8B-B14F-4D97-AF65-F5344CB8AC3E}">
        <p14:creationId xmlns:p14="http://schemas.microsoft.com/office/powerpoint/2010/main" val="15766567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5781670" y="2127985"/>
            <a:ext cx="391073" cy="459273"/>
          </a:xfrm>
          <a:custGeom>
            <a:avLst/>
            <a:gdLst>
              <a:gd name="connsiteX0" fmla="*/ 0 w 430180"/>
              <a:gd name="connsiteY0" fmla="*/ 213564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3564 h 428655"/>
              <a:gd name="connsiteX5" fmla="*/ 430180 w 430180"/>
              <a:gd name="connsiteY5" fmla="*/ 213564 h 428655"/>
              <a:gd name="connsiteX6" fmla="*/ 430180 w 430180"/>
              <a:gd name="connsiteY6" fmla="*/ 213564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3564 h 428655"/>
              <a:gd name="connsiteX11" fmla="*/ 0 w 430180"/>
              <a:gd name="connsiteY11" fmla="*/ 213564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3564"/>
                </a:moveTo>
                <a:cubicBezTo>
                  <a:pt x="0" y="96104"/>
                  <a:pt x="96103" y="0"/>
                  <a:pt x="215090" y="0"/>
                </a:cubicBezTo>
                <a:cubicBezTo>
                  <a:pt x="215090" y="0"/>
                  <a:pt x="215090" y="0"/>
                  <a:pt x="215090" y="0"/>
                </a:cubicBezTo>
                <a:lnTo>
                  <a:pt x="215090" y="0"/>
                </a:lnTo>
                <a:cubicBezTo>
                  <a:pt x="334076" y="0"/>
                  <a:pt x="430180" y="96104"/>
                  <a:pt x="430180" y="213564"/>
                </a:cubicBezTo>
                <a:cubicBezTo>
                  <a:pt x="430180" y="213564"/>
                  <a:pt x="430180" y="213564"/>
                  <a:pt x="430180" y="213564"/>
                </a:cubicBezTo>
                <a:lnTo>
                  <a:pt x="430180" y="213564"/>
                </a:lnTo>
                <a:cubicBezTo>
                  <a:pt x="430180" y="332551"/>
                  <a:pt x="334076" y="428655"/>
                  <a:pt x="215090" y="428655"/>
                </a:cubicBezTo>
                <a:cubicBezTo>
                  <a:pt x="215090" y="428655"/>
                  <a:pt x="215090" y="428655"/>
                  <a:pt x="215090" y="428655"/>
                </a:cubicBezTo>
                <a:lnTo>
                  <a:pt x="215090" y="428655"/>
                </a:lnTo>
                <a:cubicBezTo>
                  <a:pt x="96103" y="428655"/>
                  <a:pt x="0" y="332551"/>
                  <a:pt x="0" y="213564"/>
                </a:cubicBezTo>
                <a:cubicBezTo>
                  <a:pt x="0" y="213564"/>
                  <a:pt x="0" y="213564"/>
                  <a:pt x="0" y="213564"/>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7341803" y="2127985"/>
            <a:ext cx="391072" cy="459273"/>
          </a:xfrm>
          <a:custGeom>
            <a:avLst/>
            <a:gdLst>
              <a:gd name="connsiteX0" fmla="*/ 0 w 430179"/>
              <a:gd name="connsiteY0" fmla="*/ 213564 h 428655"/>
              <a:gd name="connsiteX1" fmla="*/ 215089 w 430179"/>
              <a:gd name="connsiteY1" fmla="*/ 0 h 428655"/>
              <a:gd name="connsiteX2" fmla="*/ 215089 w 430179"/>
              <a:gd name="connsiteY2" fmla="*/ 0 h 428655"/>
              <a:gd name="connsiteX3" fmla="*/ 215089 w 430179"/>
              <a:gd name="connsiteY3" fmla="*/ 0 h 428655"/>
              <a:gd name="connsiteX4" fmla="*/ 430179 w 430179"/>
              <a:gd name="connsiteY4" fmla="*/ 213564 h 428655"/>
              <a:gd name="connsiteX5" fmla="*/ 430179 w 430179"/>
              <a:gd name="connsiteY5" fmla="*/ 213564 h 428655"/>
              <a:gd name="connsiteX6" fmla="*/ 430179 w 430179"/>
              <a:gd name="connsiteY6" fmla="*/ 213564 h 428655"/>
              <a:gd name="connsiteX7" fmla="*/ 215089 w 430179"/>
              <a:gd name="connsiteY7" fmla="*/ 428655 h 428655"/>
              <a:gd name="connsiteX8" fmla="*/ 215089 w 430179"/>
              <a:gd name="connsiteY8" fmla="*/ 428655 h 428655"/>
              <a:gd name="connsiteX9" fmla="*/ 215089 w 430179"/>
              <a:gd name="connsiteY9" fmla="*/ 428655 h 428655"/>
              <a:gd name="connsiteX10" fmla="*/ 0 w 430179"/>
              <a:gd name="connsiteY10" fmla="*/ 213564 h 428655"/>
              <a:gd name="connsiteX11" fmla="*/ 0 w 430179"/>
              <a:gd name="connsiteY11" fmla="*/ 213564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79" h="428655">
                <a:moveTo>
                  <a:pt x="0" y="213564"/>
                </a:moveTo>
                <a:cubicBezTo>
                  <a:pt x="0" y="96104"/>
                  <a:pt x="96104" y="0"/>
                  <a:pt x="215089" y="0"/>
                </a:cubicBezTo>
                <a:cubicBezTo>
                  <a:pt x="215089" y="0"/>
                  <a:pt x="215089" y="0"/>
                  <a:pt x="215089" y="0"/>
                </a:cubicBezTo>
                <a:lnTo>
                  <a:pt x="215089" y="0"/>
                </a:lnTo>
                <a:cubicBezTo>
                  <a:pt x="334076" y="0"/>
                  <a:pt x="430179" y="96104"/>
                  <a:pt x="430179" y="213564"/>
                </a:cubicBezTo>
                <a:cubicBezTo>
                  <a:pt x="430179" y="213564"/>
                  <a:pt x="430179" y="213564"/>
                  <a:pt x="430179" y="213564"/>
                </a:cubicBezTo>
                <a:lnTo>
                  <a:pt x="430179" y="213564"/>
                </a:lnTo>
                <a:cubicBezTo>
                  <a:pt x="430179" y="332551"/>
                  <a:pt x="334076" y="428655"/>
                  <a:pt x="215089" y="428655"/>
                </a:cubicBezTo>
                <a:cubicBezTo>
                  <a:pt x="215089" y="428655"/>
                  <a:pt x="215089" y="428655"/>
                  <a:pt x="215089" y="428655"/>
                </a:cubicBezTo>
                <a:lnTo>
                  <a:pt x="215089" y="428655"/>
                </a:lnTo>
                <a:cubicBezTo>
                  <a:pt x="96104" y="428655"/>
                  <a:pt x="0" y="332551"/>
                  <a:pt x="0" y="213564"/>
                </a:cubicBezTo>
                <a:cubicBezTo>
                  <a:pt x="0" y="213564"/>
                  <a:pt x="0" y="213564"/>
                  <a:pt x="0" y="213564"/>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892485" y="2515344"/>
            <a:ext cx="508949" cy="449466"/>
          </a:xfrm>
          <a:custGeom>
            <a:avLst/>
            <a:gdLst>
              <a:gd name="connsiteX0" fmla="*/ 0 w 559844"/>
              <a:gd name="connsiteY0" fmla="*/ 411874 h 419502"/>
              <a:gd name="connsiteX1" fmla="*/ 555268 w 559844"/>
              <a:gd name="connsiteY1" fmla="*/ 0 h 419502"/>
              <a:gd name="connsiteX2" fmla="*/ 559844 w 559844"/>
              <a:gd name="connsiteY2" fmla="*/ 7627 h 419502"/>
              <a:gd name="connsiteX3" fmla="*/ 6101 w 559844"/>
              <a:gd name="connsiteY3" fmla="*/ 419502 h 419502"/>
              <a:gd name="connsiteX4" fmla="*/ 0 w 559844"/>
              <a:gd name="connsiteY4" fmla="*/ 411874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2">
                <a:moveTo>
                  <a:pt x="0" y="411874"/>
                </a:moveTo>
                <a:lnTo>
                  <a:pt x="555268" y="0"/>
                </a:lnTo>
                <a:lnTo>
                  <a:pt x="559844" y="7627"/>
                </a:lnTo>
                <a:lnTo>
                  <a:pt x="6101" y="419502"/>
                </a:lnTo>
                <a:lnTo>
                  <a:pt x="0" y="411874"/>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172744" y="2351901"/>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6113111" y="1748799"/>
            <a:ext cx="508950" cy="449466"/>
          </a:xfrm>
          <a:custGeom>
            <a:avLst/>
            <a:gdLst>
              <a:gd name="connsiteX0" fmla="*/ 0 w 559845"/>
              <a:gd name="connsiteY0" fmla="*/ 411874 h 419502"/>
              <a:gd name="connsiteX1" fmla="*/ 553743 w 559845"/>
              <a:gd name="connsiteY1" fmla="*/ 0 h 419502"/>
              <a:gd name="connsiteX2" fmla="*/ 559845 w 559845"/>
              <a:gd name="connsiteY2" fmla="*/ 7627 h 419502"/>
              <a:gd name="connsiteX3" fmla="*/ 4576 w 559845"/>
              <a:gd name="connsiteY3" fmla="*/ 419502 h 419502"/>
              <a:gd name="connsiteX4" fmla="*/ 0 w 559845"/>
              <a:gd name="connsiteY4" fmla="*/ 411874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0" y="411874"/>
                </a:moveTo>
                <a:lnTo>
                  <a:pt x="553743" y="0"/>
                </a:lnTo>
                <a:lnTo>
                  <a:pt x="559845" y="7627"/>
                </a:lnTo>
                <a:lnTo>
                  <a:pt x="4576" y="419502"/>
                </a:lnTo>
                <a:lnTo>
                  <a:pt x="0" y="411874"/>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113111" y="2515344"/>
            <a:ext cx="508950" cy="449466"/>
          </a:xfrm>
          <a:custGeom>
            <a:avLst/>
            <a:gdLst>
              <a:gd name="connsiteX0" fmla="*/ 553743 w 559845"/>
              <a:gd name="connsiteY0" fmla="*/ 419502 h 419502"/>
              <a:gd name="connsiteX1" fmla="*/ 0 w 559845"/>
              <a:gd name="connsiteY1" fmla="*/ 7627 h 419502"/>
              <a:gd name="connsiteX2" fmla="*/ 4576 w 559845"/>
              <a:gd name="connsiteY2" fmla="*/ 0 h 419502"/>
              <a:gd name="connsiteX3" fmla="*/ 559845 w 559845"/>
              <a:gd name="connsiteY3" fmla="*/ 411874 h 419502"/>
              <a:gd name="connsiteX4" fmla="*/ 553743 w 559845"/>
              <a:gd name="connsiteY4" fmla="*/ 419502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3743" y="419502"/>
                </a:moveTo>
                <a:lnTo>
                  <a:pt x="0" y="7627"/>
                </a:lnTo>
                <a:lnTo>
                  <a:pt x="4576" y="0"/>
                </a:lnTo>
                <a:lnTo>
                  <a:pt x="559845" y="411874"/>
                </a:lnTo>
                <a:lnTo>
                  <a:pt x="553743" y="41950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952117" y="2351901"/>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892485" y="1748799"/>
            <a:ext cx="508949" cy="449466"/>
          </a:xfrm>
          <a:custGeom>
            <a:avLst/>
            <a:gdLst>
              <a:gd name="connsiteX0" fmla="*/ 555268 w 559844"/>
              <a:gd name="connsiteY0" fmla="*/ 419502 h 419502"/>
              <a:gd name="connsiteX1" fmla="*/ 0 w 559844"/>
              <a:gd name="connsiteY1" fmla="*/ 7627 h 419502"/>
              <a:gd name="connsiteX2" fmla="*/ 6101 w 559844"/>
              <a:gd name="connsiteY2" fmla="*/ 0 h 419502"/>
              <a:gd name="connsiteX3" fmla="*/ 559844 w 559844"/>
              <a:gd name="connsiteY3" fmla="*/ 411874 h 419502"/>
              <a:gd name="connsiteX4" fmla="*/ 555268 w 559844"/>
              <a:gd name="connsiteY4" fmla="*/ 419502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2">
                <a:moveTo>
                  <a:pt x="555268" y="419502"/>
                </a:moveTo>
                <a:lnTo>
                  <a:pt x="0" y="7627"/>
                </a:lnTo>
                <a:lnTo>
                  <a:pt x="6101" y="0"/>
                </a:lnTo>
                <a:lnTo>
                  <a:pt x="559844" y="411874"/>
                </a:lnTo>
                <a:lnTo>
                  <a:pt x="555268" y="41950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3112110" y="2356804"/>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14" name="Picture 3"/>
          <p:cNvPicPr>
            <a:picLocks noChangeAspect="1" noChangeArrowheads="1"/>
          </p:cNvPicPr>
          <p:nvPr/>
        </p:nvPicPr>
        <p:blipFill>
          <a:blip r:embed="rId3"/>
          <a:srcRect/>
          <a:stretch>
            <a:fillRect/>
          </a:stretch>
        </p:blipFill>
        <p:spPr bwMode="auto">
          <a:xfrm>
            <a:off x="2828637" y="2939143"/>
            <a:ext cx="565727" cy="666750"/>
          </a:xfrm>
          <a:prstGeom prst="rect">
            <a:avLst/>
          </a:prstGeom>
          <a:noFill/>
        </p:spPr>
      </p:pic>
      <p:pic>
        <p:nvPicPr>
          <p:cNvPr id="15" name="Picture 3"/>
          <p:cNvPicPr>
            <a:picLocks noChangeAspect="1" noChangeArrowheads="1"/>
          </p:cNvPicPr>
          <p:nvPr/>
        </p:nvPicPr>
        <p:blipFill>
          <a:blip r:embed="rId4"/>
          <a:srcRect/>
          <a:stretch>
            <a:fillRect/>
          </a:stretch>
        </p:blipFill>
        <p:spPr bwMode="auto">
          <a:xfrm>
            <a:off x="6534727" y="1333500"/>
            <a:ext cx="438727" cy="517071"/>
          </a:xfrm>
          <a:prstGeom prst="rect">
            <a:avLst/>
          </a:prstGeom>
          <a:noFill/>
        </p:spPr>
      </p:pic>
      <p:pic>
        <p:nvPicPr>
          <p:cNvPr id="16" name="Picture 3"/>
          <p:cNvPicPr>
            <a:picLocks noChangeAspect="1" noChangeArrowheads="1"/>
          </p:cNvPicPr>
          <p:nvPr/>
        </p:nvPicPr>
        <p:blipFill>
          <a:blip r:embed="rId5"/>
          <a:srcRect/>
          <a:stretch>
            <a:fillRect/>
          </a:stretch>
        </p:blipFill>
        <p:spPr bwMode="auto">
          <a:xfrm>
            <a:off x="5761182" y="2095500"/>
            <a:ext cx="438727" cy="517071"/>
          </a:xfrm>
          <a:prstGeom prst="rect">
            <a:avLst/>
          </a:prstGeom>
          <a:noFill/>
        </p:spPr>
      </p:pic>
      <p:pic>
        <p:nvPicPr>
          <p:cNvPr id="17" name="Picture 3"/>
          <p:cNvPicPr>
            <a:picLocks noChangeAspect="1" noChangeArrowheads="1"/>
          </p:cNvPicPr>
          <p:nvPr/>
        </p:nvPicPr>
        <p:blipFill>
          <a:blip r:embed="rId6"/>
          <a:srcRect/>
          <a:stretch>
            <a:fillRect/>
          </a:stretch>
        </p:blipFill>
        <p:spPr bwMode="auto">
          <a:xfrm>
            <a:off x="6534727" y="2095500"/>
            <a:ext cx="438727" cy="517071"/>
          </a:xfrm>
          <a:prstGeom prst="rect">
            <a:avLst/>
          </a:prstGeom>
          <a:noFill/>
        </p:spPr>
      </p:pic>
      <p:pic>
        <p:nvPicPr>
          <p:cNvPr id="18" name="Picture 3"/>
          <p:cNvPicPr>
            <a:picLocks noChangeAspect="1" noChangeArrowheads="1"/>
          </p:cNvPicPr>
          <p:nvPr/>
        </p:nvPicPr>
        <p:blipFill>
          <a:blip r:embed="rId7"/>
          <a:srcRect/>
          <a:stretch>
            <a:fillRect/>
          </a:stretch>
        </p:blipFill>
        <p:spPr bwMode="auto">
          <a:xfrm>
            <a:off x="7319818" y="2095500"/>
            <a:ext cx="438727" cy="517071"/>
          </a:xfrm>
          <a:prstGeom prst="rect">
            <a:avLst/>
          </a:prstGeom>
          <a:noFill/>
        </p:spPr>
      </p:pic>
      <p:pic>
        <p:nvPicPr>
          <p:cNvPr id="19" name="Picture 3"/>
          <p:cNvPicPr>
            <a:picLocks noChangeAspect="1" noChangeArrowheads="1"/>
          </p:cNvPicPr>
          <p:nvPr/>
        </p:nvPicPr>
        <p:blipFill>
          <a:blip r:embed="rId8"/>
          <a:srcRect/>
          <a:stretch>
            <a:fillRect/>
          </a:stretch>
        </p:blipFill>
        <p:spPr bwMode="auto">
          <a:xfrm>
            <a:off x="6534727" y="2871107"/>
            <a:ext cx="438727" cy="503464"/>
          </a:xfrm>
          <a:prstGeom prst="rect">
            <a:avLst/>
          </a:prstGeom>
          <a:noFill/>
        </p:spPr>
      </p:pic>
      <p:pic>
        <p:nvPicPr>
          <p:cNvPr id="20" name="Picture 3"/>
          <p:cNvPicPr>
            <a:picLocks noChangeAspect="1" noChangeArrowheads="1"/>
          </p:cNvPicPr>
          <p:nvPr/>
        </p:nvPicPr>
        <p:blipFill>
          <a:blip r:embed="rId9"/>
          <a:srcRect/>
          <a:stretch>
            <a:fillRect/>
          </a:stretch>
        </p:blipFill>
        <p:spPr bwMode="auto">
          <a:xfrm>
            <a:off x="5564909" y="3551465"/>
            <a:ext cx="2747795" cy="898071"/>
          </a:xfrm>
          <a:prstGeom prst="rect">
            <a:avLst/>
          </a:prstGeom>
          <a:noFill/>
        </p:spPr>
      </p:pic>
      <p:sp>
        <p:nvSpPr>
          <p:cNvPr id="2" name="TextBox 1"/>
          <p:cNvSpPr txBox="1"/>
          <p:nvPr/>
        </p:nvSpPr>
        <p:spPr>
          <a:xfrm>
            <a:off x="6303818" y="1768929"/>
            <a:ext cx="125034" cy="1238801"/>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4</a:t>
            </a:r>
          </a:p>
          <a:p>
            <a:pPr>
              <a:lnSpc>
                <a:spcPts val="1000"/>
              </a:lnSpc>
            </a:pPr>
            <a:endParaRPr lang="en-US" altLang="zh-CN" dirty="0"/>
          </a:p>
          <a:p>
            <a:pPr>
              <a:lnSpc>
                <a:spcPts val="1800"/>
              </a:lnSpc>
              <a:tabLst/>
            </a:pPr>
            <a:r>
              <a:rPr lang="en-US" altLang="zh-CN" sz="1801" dirty="0">
                <a:solidFill>
                  <a:srgbClr val="000000"/>
                </a:solidFill>
                <a:latin typeface="Segoe UI" pitchFamily="18" charset="0"/>
                <a:cs typeface="Segoe UI" pitchFamily="18" charset="0"/>
              </a:rPr>
              <a:t>3</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2000"/>
              </a:lnSpc>
              <a:tabLst/>
            </a:pPr>
            <a:r>
              <a:rPr lang="en-US" altLang="zh-CN" sz="1801" dirty="0">
                <a:solidFill>
                  <a:srgbClr val="000000"/>
                </a:solidFill>
                <a:latin typeface="Segoe UI" pitchFamily="18" charset="0"/>
                <a:cs typeface="Segoe UI" pitchFamily="18" charset="0"/>
              </a:rPr>
              <a:t>5</a:t>
            </a:r>
          </a:p>
        </p:txBody>
      </p:sp>
      <p:sp>
        <p:nvSpPr>
          <p:cNvPr id="21" name="TextBox 1"/>
          <p:cNvSpPr txBox="1"/>
          <p:nvPr/>
        </p:nvSpPr>
        <p:spPr>
          <a:xfrm>
            <a:off x="7088909" y="1768929"/>
            <a:ext cx="125034" cy="1238801"/>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a:p>
            <a:pPr>
              <a:lnSpc>
                <a:spcPts val="1000"/>
              </a:lnSpc>
            </a:pPr>
            <a:endParaRPr lang="en-US" altLang="zh-CN" dirty="0"/>
          </a:p>
          <a:p>
            <a:pPr>
              <a:lnSpc>
                <a:spcPts val="1800"/>
              </a:lnSpc>
              <a:tabLst/>
            </a:pPr>
            <a:r>
              <a:rPr lang="en-US" altLang="zh-CN" sz="1801" dirty="0">
                <a:solidFill>
                  <a:srgbClr val="000000"/>
                </a:solidFill>
                <a:latin typeface="Segoe UI" pitchFamily="18" charset="0"/>
                <a:cs typeface="Segoe UI" pitchFamily="18" charset="0"/>
              </a:rPr>
              <a:t>2</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2000"/>
              </a:lnSpc>
              <a:tabLst/>
            </a:pPr>
            <a:r>
              <a:rPr lang="en-US" altLang="zh-CN" sz="1801" dirty="0">
                <a:solidFill>
                  <a:srgbClr val="000000"/>
                </a:solidFill>
                <a:latin typeface="Segoe UI" pitchFamily="18" charset="0"/>
                <a:cs typeface="Segoe UI" pitchFamily="18" charset="0"/>
              </a:rPr>
              <a:t>1</a:t>
            </a:r>
          </a:p>
        </p:txBody>
      </p:sp>
      <p:sp>
        <p:nvSpPr>
          <p:cNvPr id="22" name="TextBox 1"/>
          <p:cNvSpPr txBox="1"/>
          <p:nvPr/>
        </p:nvSpPr>
        <p:spPr>
          <a:xfrm>
            <a:off x="2309091" y="462643"/>
            <a:ext cx="4998163" cy="866904"/>
          </a:xfrm>
          <a:prstGeom prst="rect">
            <a:avLst/>
          </a:prstGeom>
          <a:noFill/>
        </p:spPr>
        <p:txBody>
          <a:bodyPr wrap="none" lIns="0" tIns="0" rIns="0" rtlCol="0">
            <a:spAutoFit/>
          </a:bodyPr>
          <a:lstStyle/>
          <a:p>
            <a:pPr>
              <a:lnSpc>
                <a:spcPts val="3800"/>
              </a:lnSpc>
              <a:tabLst>
                <a:tab pos="4826000" algn="l"/>
              </a:tabLst>
            </a:pPr>
            <a:r>
              <a:rPr lang="en-US" altLang="zh-CN" sz="4408" dirty="0">
                <a:solidFill>
                  <a:srgbClr val="000000"/>
                </a:solidFill>
                <a:latin typeface="Segoe UI" pitchFamily="18" charset="0"/>
                <a:cs typeface="Segoe UI" pitchFamily="18" charset="0"/>
              </a:rPr>
              <a:t>SMA*</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by</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Example</a:t>
            </a:r>
          </a:p>
          <a:p>
            <a:pPr>
              <a:lnSpc>
                <a:spcPts val="1000"/>
              </a:lnSpc>
            </a:pPr>
            <a:endParaRPr lang="en-US" altLang="zh-CN" dirty="0"/>
          </a:p>
          <a:p>
            <a:pPr>
              <a:lnSpc>
                <a:spcPts val="1600"/>
              </a:lnSpc>
              <a:tabLst>
                <a:tab pos="4826000" algn="l"/>
              </a:tabLst>
            </a:pPr>
            <a:r>
              <a:rPr lang="en-US" altLang="zh-CN" dirty="0"/>
              <a:t>	</a:t>
            </a:r>
            <a:r>
              <a:rPr lang="en-US" altLang="zh-CN" sz="1801" dirty="0">
                <a:solidFill>
                  <a:srgbClr val="FF0000"/>
                </a:solidFill>
                <a:latin typeface="Segoe UI" pitchFamily="18" charset="0"/>
                <a:cs typeface="Segoe UI" pitchFamily="18" charset="0"/>
              </a:rPr>
              <a:t>0</a:t>
            </a:r>
          </a:p>
        </p:txBody>
      </p:sp>
      <p:sp>
        <p:nvSpPr>
          <p:cNvPr id="23" name="TextBox 1"/>
          <p:cNvSpPr txBox="1"/>
          <p:nvPr/>
        </p:nvSpPr>
        <p:spPr>
          <a:xfrm>
            <a:off x="7412182" y="1905000"/>
            <a:ext cx="282129" cy="687368"/>
          </a:xfrm>
          <a:prstGeom prst="rect">
            <a:avLst/>
          </a:prstGeom>
          <a:noFill/>
        </p:spPr>
        <p:txBody>
          <a:bodyPr wrap="none" lIns="0" tIns="0" rIns="0" rtlCol="0">
            <a:spAutoFit/>
          </a:bodyPr>
          <a:lstStyle/>
          <a:p>
            <a:pPr>
              <a:lnSpc>
                <a:spcPts val="1500"/>
              </a:lnSpc>
              <a:tabLst>
                <a:tab pos="76200" algn="l"/>
              </a:tabLst>
            </a:pPr>
            <a:r>
              <a:rPr lang="en-US" altLang="zh-CN" dirty="0"/>
              <a:t>	</a:t>
            </a:r>
            <a:r>
              <a:rPr lang="en-US" altLang="zh-CN" sz="1801" dirty="0">
                <a:solidFill>
                  <a:srgbClr val="FF0000"/>
                </a:solidFill>
                <a:latin typeface="Segoe UI" pitchFamily="18" charset="0"/>
                <a:cs typeface="Segoe UI" pitchFamily="18" charset="0"/>
              </a:rPr>
              <a:t>0</a:t>
            </a:r>
          </a:p>
          <a:p>
            <a:pPr>
              <a:lnSpc>
                <a:spcPts val="3500"/>
              </a:lnSpc>
              <a:tabLst>
                <a:tab pos="76200" algn="l"/>
              </a:tabLst>
            </a:pPr>
            <a:r>
              <a:rPr lang="en-US" altLang="zh-CN" sz="3207" dirty="0">
                <a:solidFill>
                  <a:srgbClr val="000000"/>
                </a:solidFill>
                <a:latin typeface="Segoe UI" pitchFamily="18" charset="0"/>
                <a:cs typeface="Segoe UI" pitchFamily="18" charset="0"/>
              </a:rPr>
              <a:t>G</a:t>
            </a:r>
          </a:p>
        </p:txBody>
      </p:sp>
      <p:sp>
        <p:nvSpPr>
          <p:cNvPr id="24" name="TextBox 1"/>
          <p:cNvSpPr txBox="1"/>
          <p:nvPr/>
        </p:nvSpPr>
        <p:spPr>
          <a:xfrm>
            <a:off x="5888182" y="1905000"/>
            <a:ext cx="218008" cy="687368"/>
          </a:xfrm>
          <a:prstGeom prst="rect">
            <a:avLst/>
          </a:prstGeom>
          <a:noFill/>
        </p:spPr>
        <p:txBody>
          <a:bodyPr wrap="none" lIns="0" tIns="0" rIns="0" rtlCol="0">
            <a:spAutoFit/>
          </a:bodyPr>
          <a:lstStyle/>
          <a:p>
            <a:pPr>
              <a:lnSpc>
                <a:spcPts val="1500"/>
              </a:lnSpc>
              <a:tabLst>
                <a:tab pos="38100" algn="l"/>
              </a:tabLst>
            </a:pPr>
            <a:r>
              <a:rPr lang="en-US" altLang="zh-CN" dirty="0"/>
              <a:t>	</a:t>
            </a:r>
            <a:r>
              <a:rPr lang="en-US" altLang="zh-CN" sz="1801" dirty="0">
                <a:solidFill>
                  <a:srgbClr val="FF0000"/>
                </a:solidFill>
                <a:latin typeface="Segoe UI" pitchFamily="18" charset="0"/>
                <a:cs typeface="Segoe UI" pitchFamily="18" charset="0"/>
              </a:rPr>
              <a:t>3</a:t>
            </a:r>
          </a:p>
          <a:p>
            <a:pPr>
              <a:lnSpc>
                <a:spcPts val="3500"/>
              </a:lnSpc>
              <a:tabLst>
                <a:tab pos="38100" algn="l"/>
              </a:tabLst>
            </a:pPr>
            <a:r>
              <a:rPr lang="en-US" altLang="zh-CN" sz="3207" dirty="0">
                <a:solidFill>
                  <a:srgbClr val="000000"/>
                </a:solidFill>
                <a:latin typeface="Segoe UI" pitchFamily="18" charset="0"/>
                <a:cs typeface="Segoe UI" pitchFamily="18" charset="0"/>
              </a:rPr>
              <a:t>S</a:t>
            </a:r>
          </a:p>
        </p:txBody>
      </p:sp>
      <p:sp>
        <p:nvSpPr>
          <p:cNvPr id="25" name="TextBox 1"/>
          <p:cNvSpPr txBox="1"/>
          <p:nvPr/>
        </p:nvSpPr>
        <p:spPr>
          <a:xfrm>
            <a:off x="6638636" y="1496786"/>
            <a:ext cx="264496" cy="1815882"/>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A</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a:p>
            <a:pPr>
              <a:lnSpc>
                <a:spcPts val="35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1</a:t>
            </a:r>
          </a:p>
          <a:p>
            <a:pPr>
              <a:lnSpc>
                <a:spcPts val="3500"/>
              </a:lnSpc>
              <a:tabLst>
                <a:tab pos="63500" algn="l"/>
              </a:tabLst>
            </a:pPr>
            <a:r>
              <a:rPr lang="en-US" altLang="zh-CN" sz="3207" dirty="0">
                <a:solidFill>
                  <a:srgbClr val="000000"/>
                </a:solidFill>
                <a:latin typeface="Segoe UI" pitchFamily="18" charset="0"/>
                <a:cs typeface="Segoe UI" pitchFamily="18" charset="0"/>
              </a:rPr>
              <a:t>C</a:t>
            </a:r>
          </a:p>
        </p:txBody>
      </p:sp>
      <p:sp>
        <p:nvSpPr>
          <p:cNvPr id="26" name="TextBox 1"/>
          <p:cNvSpPr txBox="1"/>
          <p:nvPr/>
        </p:nvSpPr>
        <p:spPr>
          <a:xfrm>
            <a:off x="2978728" y="1905000"/>
            <a:ext cx="330219" cy="1649169"/>
          </a:xfrm>
          <a:prstGeom prst="rect">
            <a:avLst/>
          </a:prstGeom>
          <a:noFill/>
        </p:spPr>
        <p:txBody>
          <a:bodyPr wrap="none" lIns="0" tIns="0" rIns="0" rtlCol="0">
            <a:spAutoFit/>
          </a:bodyPr>
          <a:lstStyle/>
          <a:p>
            <a:pPr>
              <a:lnSpc>
                <a:spcPts val="3500"/>
              </a:lnSpc>
              <a:tabLst>
                <a:tab pos="25400" algn="l"/>
              </a:tabLst>
            </a:pPr>
            <a:r>
              <a:rPr lang="en-US" altLang="zh-CN" dirty="0"/>
              <a:t>	</a:t>
            </a:r>
            <a:r>
              <a:rPr lang="en-US" altLang="zh-CN" sz="3999" dirty="0">
                <a:solidFill>
                  <a:srgbClr val="000000"/>
                </a:solidFill>
                <a:latin typeface="Segoe UI" pitchFamily="18" charset="0"/>
                <a:cs typeface="Segoe UI" pitchFamily="18" charset="0"/>
              </a:rPr>
              <a:t>S</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4000"/>
              </a:lnSpc>
              <a:tabLst>
                <a:tab pos="25400" algn="l"/>
              </a:tabLst>
            </a:pPr>
            <a:r>
              <a:rPr lang="en-US" altLang="zh-CN" sz="3999" dirty="0">
                <a:solidFill>
                  <a:srgbClr val="000000"/>
                </a:solidFill>
                <a:latin typeface="Segoe UI" pitchFamily="18" charset="0"/>
                <a:cs typeface="Segoe UI" pitchFamily="18" charset="0"/>
              </a:rPr>
              <a:t>A</a:t>
            </a:r>
          </a:p>
        </p:txBody>
      </p:sp>
      <p:sp>
        <p:nvSpPr>
          <p:cNvPr id="27" name="TextBox 1"/>
          <p:cNvSpPr txBox="1"/>
          <p:nvPr/>
        </p:nvSpPr>
        <p:spPr>
          <a:xfrm>
            <a:off x="3452091" y="2163536"/>
            <a:ext cx="125034" cy="1392689"/>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3</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2000"/>
              </a:lnSpc>
              <a:tabLst/>
            </a:pPr>
            <a:r>
              <a:rPr lang="en-US" altLang="zh-CN" sz="1801" dirty="0">
                <a:solidFill>
                  <a:srgbClr val="0070C0"/>
                </a:solidFill>
                <a:latin typeface="Segoe UI" pitchFamily="18" charset="0"/>
                <a:cs typeface="Segoe UI" pitchFamily="18" charset="0"/>
              </a:rPr>
              <a:t>4</a:t>
            </a:r>
          </a:p>
        </p:txBody>
      </p:sp>
      <p:sp>
        <p:nvSpPr>
          <p:cNvPr id="28" name="TextBox 1"/>
          <p:cNvSpPr txBox="1"/>
          <p:nvPr/>
        </p:nvSpPr>
        <p:spPr>
          <a:xfrm>
            <a:off x="2667000" y="1864179"/>
            <a:ext cx="125034" cy="1661993"/>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0</a:t>
            </a:r>
          </a:p>
          <a:p>
            <a:pPr>
              <a:lnSpc>
                <a:spcPts val="2200"/>
              </a:lnSpc>
              <a:tabLst/>
            </a:pPr>
            <a:r>
              <a:rPr lang="en-US" altLang="zh-CN" sz="1801" dirty="0">
                <a:solidFill>
                  <a:srgbClr val="FF0000"/>
                </a:solidFill>
                <a:latin typeface="Segoe UI" pitchFamily="18" charset="0"/>
                <a:cs typeface="Segoe UI" pitchFamily="18" charset="0"/>
              </a:rPr>
              <a:t>3</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700"/>
              </a:lnSpc>
              <a:tabLst/>
            </a:pPr>
            <a:r>
              <a:rPr lang="en-US" altLang="zh-CN" sz="1801" dirty="0">
                <a:solidFill>
                  <a:srgbClr val="00B050"/>
                </a:solidFill>
                <a:latin typeface="Segoe UI" pitchFamily="18" charset="0"/>
                <a:cs typeface="Segoe UI" pitchFamily="18" charset="0"/>
              </a:rPr>
              <a:t>4</a:t>
            </a:r>
          </a:p>
          <a:p>
            <a:pPr>
              <a:lnSpc>
                <a:spcPts val="2200"/>
              </a:lnSpc>
              <a:tabLst/>
            </a:pPr>
            <a:r>
              <a:rPr lang="en-US" altLang="zh-CN" sz="1801" dirty="0">
                <a:solidFill>
                  <a:srgbClr val="FF0000"/>
                </a:solidFill>
                <a:latin typeface="Segoe UI" pitchFamily="18" charset="0"/>
                <a:cs typeface="Segoe UI" pitchFamily="18" charset="0"/>
              </a:rPr>
              <a:t>0</a:t>
            </a:r>
          </a:p>
        </p:txBody>
      </p:sp>
      <p:sp>
        <p:nvSpPr>
          <p:cNvPr id="29" name="TextBox 1"/>
          <p:cNvSpPr txBox="1"/>
          <p:nvPr/>
        </p:nvSpPr>
        <p:spPr>
          <a:xfrm>
            <a:off x="5726545" y="3741965"/>
            <a:ext cx="2398029" cy="610424"/>
          </a:xfrm>
          <a:prstGeom prst="rect">
            <a:avLst/>
          </a:prstGeom>
          <a:noFill/>
        </p:spPr>
        <p:txBody>
          <a:bodyPr wrap="none" lIns="0" tIns="0" rIns="0" rtlCol="0">
            <a:spAutoFit/>
          </a:bodyPr>
          <a:lstStyle/>
          <a:p>
            <a:pPr>
              <a:lnSpc>
                <a:spcPts val="2000"/>
              </a:lnSpc>
              <a:tabLst>
                <a:tab pos="444500" algn="l"/>
              </a:tabLst>
            </a:pPr>
            <a:r>
              <a:rPr lang="en-US" altLang="zh-CN" sz="2402" dirty="0">
                <a:solidFill>
                  <a:srgbClr val="000000"/>
                </a:solidFill>
                <a:latin typeface="Segoe UI" pitchFamily="18" charset="0"/>
                <a:cs typeface="Segoe UI" pitchFamily="18" charset="0"/>
              </a:rPr>
              <a:t>Generate</a:t>
            </a:r>
            <a:r>
              <a:rPr lang="en-US" altLang="zh-CN" sz="2402" dirty="0">
                <a:latin typeface="Times New Roman" pitchFamily="18" charset="0"/>
                <a:cs typeface="Times New Roman" pitchFamily="18" charset="0"/>
              </a:rPr>
              <a:t> </a:t>
            </a:r>
            <a:r>
              <a:rPr lang="en-US" altLang="zh-CN" sz="2402" dirty="0">
                <a:solidFill>
                  <a:srgbClr val="000000"/>
                </a:solidFill>
                <a:latin typeface="Segoe UI" pitchFamily="18" charset="0"/>
                <a:cs typeface="Segoe UI" pitchFamily="18" charset="0"/>
              </a:rPr>
              <a:t>children</a:t>
            </a:r>
          </a:p>
          <a:p>
            <a:pPr>
              <a:lnSpc>
                <a:spcPts val="2400"/>
              </a:lnSpc>
              <a:tabLst>
                <a:tab pos="444500" algn="l"/>
              </a:tabLst>
            </a:pPr>
            <a:r>
              <a:rPr lang="en-US" altLang="zh-CN" dirty="0"/>
              <a:t>	</a:t>
            </a:r>
            <a:r>
              <a:rPr lang="en-US" altLang="zh-CN" sz="2005" dirty="0">
                <a:solidFill>
                  <a:srgbClr val="000000"/>
                </a:solidFill>
                <a:latin typeface="Segoe UI" pitchFamily="18" charset="0"/>
                <a:cs typeface="Segoe UI" pitchFamily="18" charset="0"/>
              </a:rPr>
              <a:t>(One</a:t>
            </a:r>
            <a:r>
              <a:rPr lang="en-US" altLang="zh-CN" sz="2005" dirty="0">
                <a:latin typeface="Times New Roman" pitchFamily="18" charset="0"/>
                <a:cs typeface="Times New Roman" pitchFamily="18" charset="0"/>
              </a:rPr>
              <a:t> </a:t>
            </a:r>
            <a:r>
              <a:rPr lang="en-US" altLang="zh-CN" sz="2005" dirty="0">
                <a:solidFill>
                  <a:srgbClr val="000000"/>
                </a:solidFill>
                <a:latin typeface="Segoe UI" pitchFamily="18" charset="0"/>
                <a:cs typeface="Segoe UI" pitchFamily="18" charset="0"/>
              </a:rPr>
              <a:t>by</a:t>
            </a:r>
            <a:r>
              <a:rPr lang="en-US" altLang="zh-CN" sz="2005" dirty="0">
                <a:latin typeface="Times New Roman" pitchFamily="18" charset="0"/>
                <a:cs typeface="Times New Roman" pitchFamily="18" charset="0"/>
              </a:rPr>
              <a:t> </a:t>
            </a:r>
            <a:r>
              <a:rPr lang="en-US" altLang="zh-CN" sz="2005" dirty="0">
                <a:solidFill>
                  <a:srgbClr val="000000"/>
                </a:solidFill>
                <a:latin typeface="Segoe UI" pitchFamily="18" charset="0"/>
                <a:cs typeface="Segoe UI" pitchFamily="18" charset="0"/>
              </a:rPr>
              <a:t>one)</a:t>
            </a:r>
          </a:p>
        </p:txBody>
      </p:sp>
    </p:spTree>
    <p:extLst>
      <p:ext uri="{BB962C8B-B14F-4D97-AF65-F5344CB8AC3E}">
        <p14:creationId xmlns:p14="http://schemas.microsoft.com/office/powerpoint/2010/main" val="41940683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5781670" y="2127985"/>
            <a:ext cx="391073" cy="459273"/>
          </a:xfrm>
          <a:custGeom>
            <a:avLst/>
            <a:gdLst>
              <a:gd name="connsiteX0" fmla="*/ 0 w 430180"/>
              <a:gd name="connsiteY0" fmla="*/ 213564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3564 h 428655"/>
              <a:gd name="connsiteX5" fmla="*/ 430180 w 430180"/>
              <a:gd name="connsiteY5" fmla="*/ 213564 h 428655"/>
              <a:gd name="connsiteX6" fmla="*/ 430180 w 430180"/>
              <a:gd name="connsiteY6" fmla="*/ 213564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3564 h 428655"/>
              <a:gd name="connsiteX11" fmla="*/ 0 w 430180"/>
              <a:gd name="connsiteY11" fmla="*/ 213564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3564"/>
                </a:moveTo>
                <a:cubicBezTo>
                  <a:pt x="0" y="96104"/>
                  <a:pt x="96103" y="0"/>
                  <a:pt x="215090" y="0"/>
                </a:cubicBezTo>
                <a:cubicBezTo>
                  <a:pt x="215090" y="0"/>
                  <a:pt x="215090" y="0"/>
                  <a:pt x="215090" y="0"/>
                </a:cubicBezTo>
                <a:lnTo>
                  <a:pt x="215090" y="0"/>
                </a:lnTo>
                <a:cubicBezTo>
                  <a:pt x="334076" y="0"/>
                  <a:pt x="430180" y="96104"/>
                  <a:pt x="430180" y="213564"/>
                </a:cubicBezTo>
                <a:cubicBezTo>
                  <a:pt x="430180" y="213564"/>
                  <a:pt x="430180" y="213564"/>
                  <a:pt x="430180" y="213564"/>
                </a:cubicBezTo>
                <a:lnTo>
                  <a:pt x="430180" y="213564"/>
                </a:lnTo>
                <a:cubicBezTo>
                  <a:pt x="430180" y="332551"/>
                  <a:pt x="334076" y="428655"/>
                  <a:pt x="215090" y="428655"/>
                </a:cubicBezTo>
                <a:cubicBezTo>
                  <a:pt x="215090" y="428655"/>
                  <a:pt x="215090" y="428655"/>
                  <a:pt x="215090" y="428655"/>
                </a:cubicBezTo>
                <a:lnTo>
                  <a:pt x="215090" y="428655"/>
                </a:lnTo>
                <a:cubicBezTo>
                  <a:pt x="96103" y="428655"/>
                  <a:pt x="0" y="332551"/>
                  <a:pt x="0" y="213564"/>
                </a:cubicBezTo>
                <a:cubicBezTo>
                  <a:pt x="0" y="213564"/>
                  <a:pt x="0" y="213564"/>
                  <a:pt x="0" y="213564"/>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7341803" y="2127985"/>
            <a:ext cx="391072" cy="459273"/>
          </a:xfrm>
          <a:custGeom>
            <a:avLst/>
            <a:gdLst>
              <a:gd name="connsiteX0" fmla="*/ 0 w 430179"/>
              <a:gd name="connsiteY0" fmla="*/ 213564 h 428655"/>
              <a:gd name="connsiteX1" fmla="*/ 215089 w 430179"/>
              <a:gd name="connsiteY1" fmla="*/ 0 h 428655"/>
              <a:gd name="connsiteX2" fmla="*/ 215089 w 430179"/>
              <a:gd name="connsiteY2" fmla="*/ 0 h 428655"/>
              <a:gd name="connsiteX3" fmla="*/ 215089 w 430179"/>
              <a:gd name="connsiteY3" fmla="*/ 0 h 428655"/>
              <a:gd name="connsiteX4" fmla="*/ 430179 w 430179"/>
              <a:gd name="connsiteY4" fmla="*/ 213564 h 428655"/>
              <a:gd name="connsiteX5" fmla="*/ 430179 w 430179"/>
              <a:gd name="connsiteY5" fmla="*/ 213564 h 428655"/>
              <a:gd name="connsiteX6" fmla="*/ 430179 w 430179"/>
              <a:gd name="connsiteY6" fmla="*/ 213564 h 428655"/>
              <a:gd name="connsiteX7" fmla="*/ 215089 w 430179"/>
              <a:gd name="connsiteY7" fmla="*/ 428655 h 428655"/>
              <a:gd name="connsiteX8" fmla="*/ 215089 w 430179"/>
              <a:gd name="connsiteY8" fmla="*/ 428655 h 428655"/>
              <a:gd name="connsiteX9" fmla="*/ 215089 w 430179"/>
              <a:gd name="connsiteY9" fmla="*/ 428655 h 428655"/>
              <a:gd name="connsiteX10" fmla="*/ 0 w 430179"/>
              <a:gd name="connsiteY10" fmla="*/ 213564 h 428655"/>
              <a:gd name="connsiteX11" fmla="*/ 0 w 430179"/>
              <a:gd name="connsiteY11" fmla="*/ 213564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79" h="428655">
                <a:moveTo>
                  <a:pt x="0" y="213564"/>
                </a:moveTo>
                <a:cubicBezTo>
                  <a:pt x="0" y="96104"/>
                  <a:pt x="96104" y="0"/>
                  <a:pt x="215089" y="0"/>
                </a:cubicBezTo>
                <a:cubicBezTo>
                  <a:pt x="215089" y="0"/>
                  <a:pt x="215089" y="0"/>
                  <a:pt x="215089" y="0"/>
                </a:cubicBezTo>
                <a:lnTo>
                  <a:pt x="215089" y="0"/>
                </a:lnTo>
                <a:cubicBezTo>
                  <a:pt x="334076" y="0"/>
                  <a:pt x="430179" y="96104"/>
                  <a:pt x="430179" y="213564"/>
                </a:cubicBezTo>
                <a:cubicBezTo>
                  <a:pt x="430179" y="213564"/>
                  <a:pt x="430179" y="213564"/>
                  <a:pt x="430179" y="213564"/>
                </a:cubicBezTo>
                <a:lnTo>
                  <a:pt x="430179" y="213564"/>
                </a:lnTo>
                <a:cubicBezTo>
                  <a:pt x="430179" y="332551"/>
                  <a:pt x="334076" y="428655"/>
                  <a:pt x="215089" y="428655"/>
                </a:cubicBezTo>
                <a:cubicBezTo>
                  <a:pt x="215089" y="428655"/>
                  <a:pt x="215089" y="428655"/>
                  <a:pt x="215089" y="428655"/>
                </a:cubicBezTo>
                <a:lnTo>
                  <a:pt x="215089" y="428655"/>
                </a:lnTo>
                <a:cubicBezTo>
                  <a:pt x="96104" y="428655"/>
                  <a:pt x="0" y="332551"/>
                  <a:pt x="0" y="213564"/>
                </a:cubicBezTo>
                <a:cubicBezTo>
                  <a:pt x="0" y="213564"/>
                  <a:pt x="0" y="213564"/>
                  <a:pt x="0" y="213564"/>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892485" y="2515344"/>
            <a:ext cx="508949" cy="449466"/>
          </a:xfrm>
          <a:custGeom>
            <a:avLst/>
            <a:gdLst>
              <a:gd name="connsiteX0" fmla="*/ 0 w 559844"/>
              <a:gd name="connsiteY0" fmla="*/ 411874 h 419502"/>
              <a:gd name="connsiteX1" fmla="*/ 555268 w 559844"/>
              <a:gd name="connsiteY1" fmla="*/ 0 h 419502"/>
              <a:gd name="connsiteX2" fmla="*/ 559844 w 559844"/>
              <a:gd name="connsiteY2" fmla="*/ 7627 h 419502"/>
              <a:gd name="connsiteX3" fmla="*/ 6101 w 559844"/>
              <a:gd name="connsiteY3" fmla="*/ 419502 h 419502"/>
              <a:gd name="connsiteX4" fmla="*/ 0 w 559844"/>
              <a:gd name="connsiteY4" fmla="*/ 411874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2">
                <a:moveTo>
                  <a:pt x="0" y="411874"/>
                </a:moveTo>
                <a:lnTo>
                  <a:pt x="555268" y="0"/>
                </a:lnTo>
                <a:lnTo>
                  <a:pt x="559844" y="7627"/>
                </a:lnTo>
                <a:lnTo>
                  <a:pt x="6101" y="419502"/>
                </a:lnTo>
                <a:lnTo>
                  <a:pt x="0" y="411874"/>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172744" y="2351901"/>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6113111" y="1748799"/>
            <a:ext cx="508950" cy="449466"/>
          </a:xfrm>
          <a:custGeom>
            <a:avLst/>
            <a:gdLst>
              <a:gd name="connsiteX0" fmla="*/ 0 w 559845"/>
              <a:gd name="connsiteY0" fmla="*/ 411874 h 419502"/>
              <a:gd name="connsiteX1" fmla="*/ 553743 w 559845"/>
              <a:gd name="connsiteY1" fmla="*/ 0 h 419502"/>
              <a:gd name="connsiteX2" fmla="*/ 559845 w 559845"/>
              <a:gd name="connsiteY2" fmla="*/ 7627 h 419502"/>
              <a:gd name="connsiteX3" fmla="*/ 4576 w 559845"/>
              <a:gd name="connsiteY3" fmla="*/ 419502 h 419502"/>
              <a:gd name="connsiteX4" fmla="*/ 0 w 559845"/>
              <a:gd name="connsiteY4" fmla="*/ 411874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0" y="411874"/>
                </a:moveTo>
                <a:lnTo>
                  <a:pt x="553743" y="0"/>
                </a:lnTo>
                <a:lnTo>
                  <a:pt x="559845" y="7627"/>
                </a:lnTo>
                <a:lnTo>
                  <a:pt x="4576" y="419502"/>
                </a:lnTo>
                <a:lnTo>
                  <a:pt x="0" y="411874"/>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113111" y="2515344"/>
            <a:ext cx="508950" cy="449466"/>
          </a:xfrm>
          <a:custGeom>
            <a:avLst/>
            <a:gdLst>
              <a:gd name="connsiteX0" fmla="*/ 553743 w 559845"/>
              <a:gd name="connsiteY0" fmla="*/ 419502 h 419502"/>
              <a:gd name="connsiteX1" fmla="*/ 0 w 559845"/>
              <a:gd name="connsiteY1" fmla="*/ 7627 h 419502"/>
              <a:gd name="connsiteX2" fmla="*/ 4576 w 559845"/>
              <a:gd name="connsiteY2" fmla="*/ 0 h 419502"/>
              <a:gd name="connsiteX3" fmla="*/ 559845 w 559845"/>
              <a:gd name="connsiteY3" fmla="*/ 411874 h 419502"/>
              <a:gd name="connsiteX4" fmla="*/ 553743 w 559845"/>
              <a:gd name="connsiteY4" fmla="*/ 419502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3743" y="419502"/>
                </a:moveTo>
                <a:lnTo>
                  <a:pt x="0" y="7627"/>
                </a:lnTo>
                <a:lnTo>
                  <a:pt x="4576" y="0"/>
                </a:lnTo>
                <a:lnTo>
                  <a:pt x="559845" y="411874"/>
                </a:lnTo>
                <a:lnTo>
                  <a:pt x="553743" y="41950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952117" y="2351901"/>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892485" y="1748799"/>
            <a:ext cx="508949" cy="449466"/>
          </a:xfrm>
          <a:custGeom>
            <a:avLst/>
            <a:gdLst>
              <a:gd name="connsiteX0" fmla="*/ 555268 w 559844"/>
              <a:gd name="connsiteY0" fmla="*/ 419502 h 419502"/>
              <a:gd name="connsiteX1" fmla="*/ 0 w 559844"/>
              <a:gd name="connsiteY1" fmla="*/ 7627 h 419502"/>
              <a:gd name="connsiteX2" fmla="*/ 6101 w 559844"/>
              <a:gd name="connsiteY2" fmla="*/ 0 h 419502"/>
              <a:gd name="connsiteX3" fmla="*/ 559844 w 559844"/>
              <a:gd name="connsiteY3" fmla="*/ 411874 h 419502"/>
              <a:gd name="connsiteX4" fmla="*/ 555268 w 559844"/>
              <a:gd name="connsiteY4" fmla="*/ 419502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2">
                <a:moveTo>
                  <a:pt x="555268" y="419502"/>
                </a:moveTo>
                <a:lnTo>
                  <a:pt x="0" y="7627"/>
                </a:lnTo>
                <a:lnTo>
                  <a:pt x="6101" y="0"/>
                </a:lnTo>
                <a:lnTo>
                  <a:pt x="559844" y="411874"/>
                </a:lnTo>
                <a:lnTo>
                  <a:pt x="555268" y="41950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2593453" y="2353536"/>
            <a:ext cx="526978" cy="619446"/>
          </a:xfrm>
          <a:custGeom>
            <a:avLst/>
            <a:gdLst>
              <a:gd name="connsiteX0" fmla="*/ 579676 w 579676"/>
              <a:gd name="connsiteY0" fmla="*/ 6101 h 578150"/>
              <a:gd name="connsiteX1" fmla="*/ 7627 w 579676"/>
              <a:gd name="connsiteY1" fmla="*/ 578150 h 578150"/>
              <a:gd name="connsiteX2" fmla="*/ 0 w 579676"/>
              <a:gd name="connsiteY2" fmla="*/ 572048 h 578150"/>
              <a:gd name="connsiteX3" fmla="*/ 572048 w 579676"/>
              <a:gd name="connsiteY3" fmla="*/ 0 h 578150"/>
              <a:gd name="connsiteX4" fmla="*/ 579676 w 579676"/>
              <a:gd name="connsiteY4" fmla="*/ 6101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579676" y="6101"/>
                </a:moveTo>
                <a:lnTo>
                  <a:pt x="7627" y="578150"/>
                </a:lnTo>
                <a:lnTo>
                  <a:pt x="0" y="572048"/>
                </a:lnTo>
                <a:lnTo>
                  <a:pt x="572048" y="0"/>
                </a:lnTo>
                <a:lnTo>
                  <a:pt x="579676"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3113496" y="2353536"/>
            <a:ext cx="526978" cy="619446"/>
          </a:xfrm>
          <a:custGeom>
            <a:avLst/>
            <a:gdLst>
              <a:gd name="connsiteX0" fmla="*/ 7627 w 579676"/>
              <a:gd name="connsiteY0" fmla="*/ 0 h 578150"/>
              <a:gd name="connsiteX1" fmla="*/ 579675 w 579676"/>
              <a:gd name="connsiteY1" fmla="*/ 572048 h 578150"/>
              <a:gd name="connsiteX2" fmla="*/ 572048 w 579676"/>
              <a:gd name="connsiteY2" fmla="*/ 578150 h 578150"/>
              <a:gd name="connsiteX3" fmla="*/ 0 w 579676"/>
              <a:gd name="connsiteY3" fmla="*/ 6101 h 578150"/>
              <a:gd name="connsiteX4" fmla="*/ 7627 w 579676"/>
              <a:gd name="connsiteY4" fmla="*/ 0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7627" y="0"/>
                </a:moveTo>
                <a:lnTo>
                  <a:pt x="579675" y="572048"/>
                </a:lnTo>
                <a:lnTo>
                  <a:pt x="572048" y="57815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15" name="Picture 3"/>
          <p:cNvPicPr>
            <a:picLocks noChangeAspect="1" noChangeArrowheads="1"/>
          </p:cNvPicPr>
          <p:nvPr/>
        </p:nvPicPr>
        <p:blipFill>
          <a:blip r:embed="rId3"/>
          <a:srcRect/>
          <a:stretch>
            <a:fillRect/>
          </a:stretch>
        </p:blipFill>
        <p:spPr bwMode="auto">
          <a:xfrm>
            <a:off x="2309091" y="2939143"/>
            <a:ext cx="565727" cy="666750"/>
          </a:xfrm>
          <a:prstGeom prst="rect">
            <a:avLst/>
          </a:prstGeom>
          <a:noFill/>
        </p:spPr>
      </p:pic>
      <p:pic>
        <p:nvPicPr>
          <p:cNvPr id="16" name="Picture 3"/>
          <p:cNvPicPr>
            <a:picLocks noChangeAspect="1" noChangeArrowheads="1"/>
          </p:cNvPicPr>
          <p:nvPr/>
        </p:nvPicPr>
        <p:blipFill>
          <a:blip r:embed="rId4"/>
          <a:srcRect/>
          <a:stretch>
            <a:fillRect/>
          </a:stretch>
        </p:blipFill>
        <p:spPr bwMode="auto">
          <a:xfrm>
            <a:off x="3359727" y="2939143"/>
            <a:ext cx="554182" cy="666750"/>
          </a:xfrm>
          <a:prstGeom prst="rect">
            <a:avLst/>
          </a:prstGeom>
          <a:noFill/>
        </p:spPr>
      </p:pic>
      <p:pic>
        <p:nvPicPr>
          <p:cNvPr id="17" name="Picture 3"/>
          <p:cNvPicPr>
            <a:picLocks noChangeAspect="1" noChangeArrowheads="1"/>
          </p:cNvPicPr>
          <p:nvPr/>
        </p:nvPicPr>
        <p:blipFill>
          <a:blip r:embed="rId5"/>
          <a:srcRect/>
          <a:stretch>
            <a:fillRect/>
          </a:stretch>
        </p:blipFill>
        <p:spPr bwMode="auto">
          <a:xfrm>
            <a:off x="6534727" y="1333500"/>
            <a:ext cx="438727" cy="517071"/>
          </a:xfrm>
          <a:prstGeom prst="rect">
            <a:avLst/>
          </a:prstGeom>
          <a:noFill/>
        </p:spPr>
      </p:pic>
      <p:pic>
        <p:nvPicPr>
          <p:cNvPr id="18" name="Picture 3"/>
          <p:cNvPicPr>
            <a:picLocks noChangeAspect="1" noChangeArrowheads="1"/>
          </p:cNvPicPr>
          <p:nvPr/>
        </p:nvPicPr>
        <p:blipFill>
          <a:blip r:embed="rId6"/>
          <a:srcRect/>
          <a:stretch>
            <a:fillRect/>
          </a:stretch>
        </p:blipFill>
        <p:spPr bwMode="auto">
          <a:xfrm>
            <a:off x="5761182" y="2095500"/>
            <a:ext cx="438727" cy="517071"/>
          </a:xfrm>
          <a:prstGeom prst="rect">
            <a:avLst/>
          </a:prstGeom>
          <a:noFill/>
        </p:spPr>
      </p:pic>
      <p:pic>
        <p:nvPicPr>
          <p:cNvPr id="19" name="Picture 3"/>
          <p:cNvPicPr>
            <a:picLocks noChangeAspect="1" noChangeArrowheads="1"/>
          </p:cNvPicPr>
          <p:nvPr/>
        </p:nvPicPr>
        <p:blipFill>
          <a:blip r:embed="rId7"/>
          <a:srcRect/>
          <a:stretch>
            <a:fillRect/>
          </a:stretch>
        </p:blipFill>
        <p:spPr bwMode="auto">
          <a:xfrm>
            <a:off x="6534727" y="2095500"/>
            <a:ext cx="438727" cy="517071"/>
          </a:xfrm>
          <a:prstGeom prst="rect">
            <a:avLst/>
          </a:prstGeom>
          <a:noFill/>
        </p:spPr>
      </p:pic>
      <p:pic>
        <p:nvPicPr>
          <p:cNvPr id="20" name="Picture 3"/>
          <p:cNvPicPr>
            <a:picLocks noChangeAspect="1" noChangeArrowheads="1"/>
          </p:cNvPicPr>
          <p:nvPr/>
        </p:nvPicPr>
        <p:blipFill>
          <a:blip r:embed="rId8"/>
          <a:srcRect/>
          <a:stretch>
            <a:fillRect/>
          </a:stretch>
        </p:blipFill>
        <p:spPr bwMode="auto">
          <a:xfrm>
            <a:off x="7319818" y="2095500"/>
            <a:ext cx="438727" cy="517071"/>
          </a:xfrm>
          <a:prstGeom prst="rect">
            <a:avLst/>
          </a:prstGeom>
          <a:noFill/>
        </p:spPr>
      </p:pic>
      <p:pic>
        <p:nvPicPr>
          <p:cNvPr id="21" name="Picture 3"/>
          <p:cNvPicPr>
            <a:picLocks noChangeAspect="1" noChangeArrowheads="1"/>
          </p:cNvPicPr>
          <p:nvPr/>
        </p:nvPicPr>
        <p:blipFill>
          <a:blip r:embed="rId9"/>
          <a:srcRect/>
          <a:stretch>
            <a:fillRect/>
          </a:stretch>
        </p:blipFill>
        <p:spPr bwMode="auto">
          <a:xfrm>
            <a:off x="6534727" y="2871107"/>
            <a:ext cx="438727" cy="503464"/>
          </a:xfrm>
          <a:prstGeom prst="rect">
            <a:avLst/>
          </a:prstGeom>
          <a:noFill/>
        </p:spPr>
      </p:pic>
      <p:pic>
        <p:nvPicPr>
          <p:cNvPr id="22" name="Picture 3"/>
          <p:cNvPicPr>
            <a:picLocks noChangeAspect="1" noChangeArrowheads="1"/>
          </p:cNvPicPr>
          <p:nvPr/>
        </p:nvPicPr>
        <p:blipFill>
          <a:blip r:embed="rId10"/>
          <a:srcRect/>
          <a:stretch>
            <a:fillRect/>
          </a:stretch>
        </p:blipFill>
        <p:spPr bwMode="auto">
          <a:xfrm>
            <a:off x="5564909" y="3551465"/>
            <a:ext cx="2747795" cy="898071"/>
          </a:xfrm>
          <a:prstGeom prst="rect">
            <a:avLst/>
          </a:prstGeom>
          <a:noFill/>
        </p:spPr>
      </p:pic>
      <p:sp>
        <p:nvSpPr>
          <p:cNvPr id="2" name="TextBox 1"/>
          <p:cNvSpPr txBox="1"/>
          <p:nvPr/>
        </p:nvSpPr>
        <p:spPr>
          <a:xfrm>
            <a:off x="7088909" y="2803072"/>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23" name="TextBox 1"/>
          <p:cNvSpPr txBox="1"/>
          <p:nvPr/>
        </p:nvSpPr>
        <p:spPr>
          <a:xfrm>
            <a:off x="6303818" y="1741714"/>
            <a:ext cx="125034" cy="597599"/>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4</a:t>
            </a:r>
          </a:p>
          <a:p>
            <a:pPr>
              <a:lnSpc>
                <a:spcPts val="1000"/>
              </a:lnSpc>
            </a:pPr>
            <a:endParaRPr lang="en-US" altLang="zh-CN" dirty="0"/>
          </a:p>
          <a:p>
            <a:pPr>
              <a:lnSpc>
                <a:spcPts val="1800"/>
              </a:lnSpc>
              <a:tabLst/>
            </a:pPr>
            <a:r>
              <a:rPr lang="en-US" altLang="zh-CN" sz="1801" dirty="0">
                <a:solidFill>
                  <a:srgbClr val="000000"/>
                </a:solidFill>
                <a:latin typeface="Segoe UI" pitchFamily="18" charset="0"/>
                <a:cs typeface="Segoe UI" pitchFamily="18" charset="0"/>
              </a:rPr>
              <a:t>3</a:t>
            </a:r>
          </a:p>
        </p:txBody>
      </p:sp>
      <p:sp>
        <p:nvSpPr>
          <p:cNvPr id="24" name="TextBox 1"/>
          <p:cNvSpPr txBox="1"/>
          <p:nvPr/>
        </p:nvSpPr>
        <p:spPr>
          <a:xfrm>
            <a:off x="6303818" y="2803072"/>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5</a:t>
            </a:r>
          </a:p>
        </p:txBody>
      </p:sp>
      <p:sp>
        <p:nvSpPr>
          <p:cNvPr id="25" name="TextBox 1"/>
          <p:cNvSpPr txBox="1"/>
          <p:nvPr/>
        </p:nvSpPr>
        <p:spPr>
          <a:xfrm>
            <a:off x="7088909" y="1741714"/>
            <a:ext cx="125034" cy="597599"/>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a:p>
            <a:pPr>
              <a:lnSpc>
                <a:spcPts val="1000"/>
              </a:lnSpc>
            </a:pPr>
            <a:endParaRPr lang="en-US" altLang="zh-CN" dirty="0"/>
          </a:p>
          <a:p>
            <a:pPr>
              <a:lnSpc>
                <a:spcPts val="1800"/>
              </a:lnSpc>
              <a:tabLst/>
            </a:pPr>
            <a:r>
              <a:rPr lang="en-US" altLang="zh-CN" sz="1801" dirty="0">
                <a:solidFill>
                  <a:srgbClr val="000000"/>
                </a:solidFill>
                <a:latin typeface="Segoe UI" pitchFamily="18" charset="0"/>
                <a:cs typeface="Segoe UI" pitchFamily="18" charset="0"/>
              </a:rPr>
              <a:t>2</a:t>
            </a:r>
          </a:p>
        </p:txBody>
      </p:sp>
      <p:sp>
        <p:nvSpPr>
          <p:cNvPr id="26" name="TextBox 1"/>
          <p:cNvSpPr txBox="1"/>
          <p:nvPr/>
        </p:nvSpPr>
        <p:spPr>
          <a:xfrm>
            <a:off x="2309091" y="462643"/>
            <a:ext cx="4998163" cy="866904"/>
          </a:xfrm>
          <a:prstGeom prst="rect">
            <a:avLst/>
          </a:prstGeom>
          <a:noFill/>
        </p:spPr>
        <p:txBody>
          <a:bodyPr wrap="none" lIns="0" tIns="0" rIns="0" rtlCol="0">
            <a:spAutoFit/>
          </a:bodyPr>
          <a:lstStyle/>
          <a:p>
            <a:pPr>
              <a:lnSpc>
                <a:spcPts val="3800"/>
              </a:lnSpc>
              <a:tabLst>
                <a:tab pos="4826000" algn="l"/>
              </a:tabLst>
            </a:pPr>
            <a:r>
              <a:rPr lang="en-US" altLang="zh-CN" sz="4408" dirty="0">
                <a:solidFill>
                  <a:srgbClr val="000000"/>
                </a:solidFill>
                <a:latin typeface="Segoe UI" pitchFamily="18" charset="0"/>
                <a:cs typeface="Segoe UI" pitchFamily="18" charset="0"/>
              </a:rPr>
              <a:t>SMA*</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by</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Example</a:t>
            </a:r>
          </a:p>
          <a:p>
            <a:pPr>
              <a:lnSpc>
                <a:spcPts val="1000"/>
              </a:lnSpc>
            </a:pPr>
            <a:endParaRPr lang="en-US" altLang="zh-CN" dirty="0"/>
          </a:p>
          <a:p>
            <a:pPr>
              <a:lnSpc>
                <a:spcPts val="1600"/>
              </a:lnSpc>
              <a:tabLst>
                <a:tab pos="4826000" algn="l"/>
              </a:tabLst>
            </a:pPr>
            <a:r>
              <a:rPr lang="en-US" altLang="zh-CN" dirty="0"/>
              <a:t>	</a:t>
            </a:r>
            <a:r>
              <a:rPr lang="en-US" altLang="zh-CN" sz="1801" dirty="0">
                <a:solidFill>
                  <a:srgbClr val="FF0000"/>
                </a:solidFill>
                <a:latin typeface="Segoe UI" pitchFamily="18" charset="0"/>
                <a:cs typeface="Segoe UI" pitchFamily="18" charset="0"/>
              </a:rPr>
              <a:t>0</a:t>
            </a:r>
          </a:p>
        </p:txBody>
      </p:sp>
      <p:sp>
        <p:nvSpPr>
          <p:cNvPr id="27" name="TextBox 1"/>
          <p:cNvSpPr txBox="1"/>
          <p:nvPr/>
        </p:nvSpPr>
        <p:spPr>
          <a:xfrm>
            <a:off x="7412182" y="1905000"/>
            <a:ext cx="282129" cy="687368"/>
          </a:xfrm>
          <a:prstGeom prst="rect">
            <a:avLst/>
          </a:prstGeom>
          <a:noFill/>
        </p:spPr>
        <p:txBody>
          <a:bodyPr wrap="none" lIns="0" tIns="0" rIns="0" rtlCol="0">
            <a:spAutoFit/>
          </a:bodyPr>
          <a:lstStyle/>
          <a:p>
            <a:pPr>
              <a:lnSpc>
                <a:spcPts val="1500"/>
              </a:lnSpc>
              <a:tabLst>
                <a:tab pos="76200" algn="l"/>
              </a:tabLst>
            </a:pPr>
            <a:r>
              <a:rPr lang="en-US" altLang="zh-CN" dirty="0"/>
              <a:t>	</a:t>
            </a:r>
            <a:r>
              <a:rPr lang="en-US" altLang="zh-CN" sz="1801" dirty="0">
                <a:solidFill>
                  <a:srgbClr val="FF0000"/>
                </a:solidFill>
                <a:latin typeface="Segoe UI" pitchFamily="18" charset="0"/>
                <a:cs typeface="Segoe UI" pitchFamily="18" charset="0"/>
              </a:rPr>
              <a:t>0</a:t>
            </a:r>
          </a:p>
          <a:p>
            <a:pPr>
              <a:lnSpc>
                <a:spcPts val="3500"/>
              </a:lnSpc>
              <a:tabLst>
                <a:tab pos="76200" algn="l"/>
              </a:tabLst>
            </a:pPr>
            <a:r>
              <a:rPr lang="en-US" altLang="zh-CN" sz="3207" dirty="0">
                <a:solidFill>
                  <a:srgbClr val="000000"/>
                </a:solidFill>
                <a:latin typeface="Segoe UI" pitchFamily="18" charset="0"/>
                <a:cs typeface="Segoe UI" pitchFamily="18" charset="0"/>
              </a:rPr>
              <a:t>G</a:t>
            </a:r>
          </a:p>
        </p:txBody>
      </p:sp>
      <p:sp>
        <p:nvSpPr>
          <p:cNvPr id="28" name="TextBox 1"/>
          <p:cNvSpPr txBox="1"/>
          <p:nvPr/>
        </p:nvSpPr>
        <p:spPr>
          <a:xfrm>
            <a:off x="5888182" y="1905000"/>
            <a:ext cx="218008" cy="687368"/>
          </a:xfrm>
          <a:prstGeom prst="rect">
            <a:avLst/>
          </a:prstGeom>
          <a:noFill/>
        </p:spPr>
        <p:txBody>
          <a:bodyPr wrap="none" lIns="0" tIns="0" rIns="0" rtlCol="0">
            <a:spAutoFit/>
          </a:bodyPr>
          <a:lstStyle/>
          <a:p>
            <a:pPr>
              <a:lnSpc>
                <a:spcPts val="1500"/>
              </a:lnSpc>
              <a:tabLst>
                <a:tab pos="38100" algn="l"/>
              </a:tabLst>
            </a:pPr>
            <a:r>
              <a:rPr lang="en-US" altLang="zh-CN" dirty="0"/>
              <a:t>	</a:t>
            </a:r>
            <a:r>
              <a:rPr lang="en-US" altLang="zh-CN" sz="1801" dirty="0">
                <a:solidFill>
                  <a:srgbClr val="FF0000"/>
                </a:solidFill>
                <a:latin typeface="Segoe UI" pitchFamily="18" charset="0"/>
                <a:cs typeface="Segoe UI" pitchFamily="18" charset="0"/>
              </a:rPr>
              <a:t>3</a:t>
            </a:r>
          </a:p>
          <a:p>
            <a:pPr>
              <a:lnSpc>
                <a:spcPts val="3500"/>
              </a:lnSpc>
              <a:tabLst>
                <a:tab pos="38100" algn="l"/>
              </a:tabLst>
            </a:pPr>
            <a:r>
              <a:rPr lang="en-US" altLang="zh-CN" sz="3207" dirty="0">
                <a:solidFill>
                  <a:srgbClr val="000000"/>
                </a:solidFill>
                <a:latin typeface="Segoe UI" pitchFamily="18" charset="0"/>
                <a:cs typeface="Segoe UI" pitchFamily="18" charset="0"/>
              </a:rPr>
              <a:t>S</a:t>
            </a:r>
          </a:p>
        </p:txBody>
      </p:sp>
      <p:sp>
        <p:nvSpPr>
          <p:cNvPr id="29" name="TextBox 1"/>
          <p:cNvSpPr txBox="1"/>
          <p:nvPr/>
        </p:nvSpPr>
        <p:spPr>
          <a:xfrm>
            <a:off x="6638636" y="1469571"/>
            <a:ext cx="264496" cy="111056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A</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a:p>
            <a:pPr>
              <a:lnSpc>
                <a:spcPts val="3500"/>
              </a:lnSpc>
              <a:tabLst>
                <a:tab pos="63500" algn="l"/>
              </a:tabLst>
            </a:pPr>
            <a:r>
              <a:rPr lang="en-US" altLang="zh-CN" sz="3207" dirty="0">
                <a:solidFill>
                  <a:srgbClr val="000000"/>
                </a:solidFill>
                <a:latin typeface="Segoe UI" pitchFamily="18" charset="0"/>
                <a:cs typeface="Segoe UI" pitchFamily="18" charset="0"/>
              </a:rPr>
              <a:t>B</a:t>
            </a:r>
          </a:p>
        </p:txBody>
      </p:sp>
      <p:sp>
        <p:nvSpPr>
          <p:cNvPr id="30" name="TextBox 1"/>
          <p:cNvSpPr txBox="1"/>
          <p:nvPr/>
        </p:nvSpPr>
        <p:spPr>
          <a:xfrm>
            <a:off x="6650182" y="2667000"/>
            <a:ext cx="254878" cy="687368"/>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FF0000"/>
                </a:solidFill>
                <a:latin typeface="Segoe UI" pitchFamily="18" charset="0"/>
                <a:cs typeface="Segoe UI" pitchFamily="18" charset="0"/>
              </a:rPr>
              <a:t>1</a:t>
            </a:r>
          </a:p>
          <a:p>
            <a:pPr>
              <a:lnSpc>
                <a:spcPts val="3500"/>
              </a:lnSpc>
              <a:tabLst>
                <a:tab pos="50800" algn="l"/>
              </a:tabLst>
            </a:pPr>
            <a:r>
              <a:rPr lang="en-US" altLang="zh-CN" sz="3207" dirty="0">
                <a:solidFill>
                  <a:srgbClr val="000000"/>
                </a:solidFill>
                <a:latin typeface="Segoe UI" pitchFamily="18" charset="0"/>
                <a:cs typeface="Segoe UI" pitchFamily="18" charset="0"/>
              </a:rPr>
              <a:t>C</a:t>
            </a:r>
          </a:p>
        </p:txBody>
      </p:sp>
      <p:sp>
        <p:nvSpPr>
          <p:cNvPr id="31"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24" name="TextBox 1"/>
          <p:cNvSpPr txBox="1"/>
          <p:nvPr/>
        </p:nvSpPr>
        <p:spPr>
          <a:xfrm>
            <a:off x="3452091" y="2109107"/>
            <a:ext cx="125034"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3</a:t>
            </a:r>
          </a:p>
        </p:txBody>
      </p:sp>
      <p:sp>
        <p:nvSpPr>
          <p:cNvPr id="1025" name="TextBox 1"/>
          <p:cNvSpPr txBox="1"/>
          <p:nvPr/>
        </p:nvSpPr>
        <p:spPr>
          <a:xfrm>
            <a:off x="2667000" y="1823357"/>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0</a:t>
            </a:r>
          </a:p>
          <a:p>
            <a:pPr>
              <a:lnSpc>
                <a:spcPts val="2200"/>
              </a:lnSpc>
              <a:tabLst/>
            </a:pPr>
            <a:r>
              <a:rPr lang="en-US" altLang="zh-CN" sz="1801" dirty="0">
                <a:solidFill>
                  <a:srgbClr val="FF0000"/>
                </a:solidFill>
                <a:latin typeface="Segoe UI" pitchFamily="18" charset="0"/>
                <a:cs typeface="Segoe UI" pitchFamily="18" charset="0"/>
              </a:rPr>
              <a:t>3</a:t>
            </a:r>
          </a:p>
        </p:txBody>
      </p:sp>
      <p:sp>
        <p:nvSpPr>
          <p:cNvPr id="1026" name="TextBox 1"/>
          <p:cNvSpPr txBox="1"/>
          <p:nvPr/>
        </p:nvSpPr>
        <p:spPr>
          <a:xfrm>
            <a:off x="2459182"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28" name="TextBox 1"/>
          <p:cNvSpPr txBox="1"/>
          <p:nvPr/>
        </p:nvSpPr>
        <p:spPr>
          <a:xfrm>
            <a:off x="2147455" y="3048000"/>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4</a:t>
            </a:r>
          </a:p>
          <a:p>
            <a:pPr>
              <a:lnSpc>
                <a:spcPts val="2200"/>
              </a:lnSpc>
              <a:tabLst/>
            </a:pPr>
            <a:r>
              <a:rPr lang="en-US" altLang="zh-CN" sz="1801" dirty="0">
                <a:solidFill>
                  <a:srgbClr val="FF0000"/>
                </a:solidFill>
                <a:latin typeface="Segoe UI" pitchFamily="18" charset="0"/>
                <a:cs typeface="Segoe UI" pitchFamily="18" charset="0"/>
              </a:rPr>
              <a:t>0</a:t>
            </a:r>
          </a:p>
        </p:txBody>
      </p:sp>
      <p:sp>
        <p:nvSpPr>
          <p:cNvPr id="1029" name="TextBox 1"/>
          <p:cNvSpPr txBox="1"/>
          <p:nvPr/>
        </p:nvSpPr>
        <p:spPr>
          <a:xfrm>
            <a:off x="3509818"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30" name="TextBox 1"/>
          <p:cNvSpPr txBox="1"/>
          <p:nvPr/>
        </p:nvSpPr>
        <p:spPr>
          <a:xfrm>
            <a:off x="3971636" y="3347357"/>
            <a:ext cx="125034"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5</a:t>
            </a:r>
          </a:p>
        </p:txBody>
      </p:sp>
      <p:sp>
        <p:nvSpPr>
          <p:cNvPr id="1031" name="TextBox 1"/>
          <p:cNvSpPr txBox="1"/>
          <p:nvPr/>
        </p:nvSpPr>
        <p:spPr>
          <a:xfrm>
            <a:off x="2932546" y="3048000"/>
            <a:ext cx="423193" cy="520655"/>
          </a:xfrm>
          <a:prstGeom prst="rect">
            <a:avLst/>
          </a:prstGeom>
          <a:noFill/>
        </p:spPr>
        <p:txBody>
          <a:bodyPr wrap="none" lIns="0" tIns="0" rIns="0" rtlCol="0">
            <a:spAutoFit/>
          </a:bodyPr>
          <a:lstStyle/>
          <a:p>
            <a:pPr>
              <a:lnSpc>
                <a:spcPts val="1500"/>
              </a:lnSpc>
              <a:tabLst>
                <a:tab pos="279400" algn="l"/>
              </a:tabLst>
            </a:pPr>
            <a:r>
              <a:rPr lang="en-US" altLang="zh-CN" dirty="0"/>
              <a:t>	</a:t>
            </a:r>
            <a:r>
              <a:rPr lang="en-US" altLang="zh-CN" sz="1801" dirty="0">
                <a:solidFill>
                  <a:srgbClr val="00B050"/>
                </a:solidFill>
                <a:latin typeface="Segoe UI" pitchFamily="18" charset="0"/>
                <a:cs typeface="Segoe UI" pitchFamily="18" charset="0"/>
              </a:rPr>
              <a:t>3</a:t>
            </a:r>
          </a:p>
          <a:p>
            <a:pPr>
              <a:lnSpc>
                <a:spcPts val="2200"/>
              </a:lnSpc>
              <a:tabLst>
                <a:tab pos="279400" algn="l"/>
              </a:tabLst>
            </a:pPr>
            <a:r>
              <a:rPr lang="en-US" altLang="zh-CN" sz="1801" dirty="0">
                <a:solidFill>
                  <a:srgbClr val="0070C0"/>
                </a:solidFill>
                <a:latin typeface="Segoe UI" pitchFamily="18" charset="0"/>
                <a:cs typeface="Segoe UI" pitchFamily="18" charset="0"/>
              </a:rPr>
              <a:t>4</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2</a:t>
            </a:r>
          </a:p>
        </p:txBody>
      </p:sp>
      <p:sp>
        <p:nvSpPr>
          <p:cNvPr id="1032" name="TextBox 1"/>
          <p:cNvSpPr txBox="1"/>
          <p:nvPr/>
        </p:nvSpPr>
        <p:spPr>
          <a:xfrm>
            <a:off x="5726545" y="3741965"/>
            <a:ext cx="2398029" cy="610424"/>
          </a:xfrm>
          <a:prstGeom prst="rect">
            <a:avLst/>
          </a:prstGeom>
          <a:noFill/>
        </p:spPr>
        <p:txBody>
          <a:bodyPr wrap="none" lIns="0" tIns="0" rIns="0" rtlCol="0">
            <a:spAutoFit/>
          </a:bodyPr>
          <a:lstStyle/>
          <a:p>
            <a:pPr>
              <a:lnSpc>
                <a:spcPts val="2000"/>
              </a:lnSpc>
              <a:tabLst>
                <a:tab pos="444500" algn="l"/>
              </a:tabLst>
            </a:pPr>
            <a:r>
              <a:rPr lang="en-US" altLang="zh-CN" sz="2402" dirty="0">
                <a:solidFill>
                  <a:srgbClr val="000000"/>
                </a:solidFill>
                <a:latin typeface="Segoe UI" pitchFamily="18" charset="0"/>
                <a:cs typeface="Segoe UI" pitchFamily="18" charset="0"/>
              </a:rPr>
              <a:t>Generate</a:t>
            </a:r>
            <a:r>
              <a:rPr lang="en-US" altLang="zh-CN" sz="2402" dirty="0">
                <a:latin typeface="Times New Roman" pitchFamily="18" charset="0"/>
                <a:cs typeface="Times New Roman" pitchFamily="18" charset="0"/>
              </a:rPr>
              <a:t> </a:t>
            </a:r>
            <a:r>
              <a:rPr lang="en-US" altLang="zh-CN" sz="2402" dirty="0">
                <a:solidFill>
                  <a:srgbClr val="000000"/>
                </a:solidFill>
                <a:latin typeface="Segoe UI" pitchFamily="18" charset="0"/>
                <a:cs typeface="Segoe UI" pitchFamily="18" charset="0"/>
              </a:rPr>
              <a:t>children</a:t>
            </a:r>
          </a:p>
          <a:p>
            <a:pPr>
              <a:lnSpc>
                <a:spcPts val="2400"/>
              </a:lnSpc>
              <a:tabLst>
                <a:tab pos="444500" algn="l"/>
              </a:tabLst>
            </a:pPr>
            <a:r>
              <a:rPr lang="en-US" altLang="zh-CN" dirty="0"/>
              <a:t>	</a:t>
            </a:r>
            <a:r>
              <a:rPr lang="en-US" altLang="zh-CN" sz="2005" dirty="0">
                <a:solidFill>
                  <a:srgbClr val="000000"/>
                </a:solidFill>
                <a:latin typeface="Segoe UI" pitchFamily="18" charset="0"/>
                <a:cs typeface="Segoe UI" pitchFamily="18" charset="0"/>
              </a:rPr>
              <a:t>(One</a:t>
            </a:r>
            <a:r>
              <a:rPr lang="en-US" altLang="zh-CN" sz="2005" dirty="0">
                <a:latin typeface="Times New Roman" pitchFamily="18" charset="0"/>
                <a:cs typeface="Times New Roman" pitchFamily="18" charset="0"/>
              </a:rPr>
              <a:t> </a:t>
            </a:r>
            <a:r>
              <a:rPr lang="en-US" altLang="zh-CN" sz="2005" dirty="0">
                <a:solidFill>
                  <a:srgbClr val="000000"/>
                </a:solidFill>
                <a:latin typeface="Segoe UI" pitchFamily="18" charset="0"/>
                <a:cs typeface="Segoe UI" pitchFamily="18" charset="0"/>
              </a:rPr>
              <a:t>by</a:t>
            </a:r>
            <a:r>
              <a:rPr lang="en-US" altLang="zh-CN" sz="2005" dirty="0">
                <a:latin typeface="Times New Roman" pitchFamily="18" charset="0"/>
                <a:cs typeface="Times New Roman" pitchFamily="18" charset="0"/>
              </a:rPr>
              <a:t> </a:t>
            </a:r>
            <a:r>
              <a:rPr lang="en-US" altLang="zh-CN" sz="2005" dirty="0">
                <a:solidFill>
                  <a:srgbClr val="000000"/>
                </a:solidFill>
                <a:latin typeface="Segoe UI" pitchFamily="18" charset="0"/>
                <a:cs typeface="Segoe UI" pitchFamily="18" charset="0"/>
              </a:rPr>
              <a:t>one)</a:t>
            </a:r>
          </a:p>
        </p:txBody>
      </p:sp>
    </p:spTree>
    <p:extLst>
      <p:ext uri="{BB962C8B-B14F-4D97-AF65-F5344CB8AC3E}">
        <p14:creationId xmlns:p14="http://schemas.microsoft.com/office/powerpoint/2010/main" val="12623777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5781670" y="2127985"/>
            <a:ext cx="391073" cy="459273"/>
          </a:xfrm>
          <a:custGeom>
            <a:avLst/>
            <a:gdLst>
              <a:gd name="connsiteX0" fmla="*/ 0 w 430180"/>
              <a:gd name="connsiteY0" fmla="*/ 213564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3564 h 428655"/>
              <a:gd name="connsiteX5" fmla="*/ 430180 w 430180"/>
              <a:gd name="connsiteY5" fmla="*/ 213564 h 428655"/>
              <a:gd name="connsiteX6" fmla="*/ 430180 w 430180"/>
              <a:gd name="connsiteY6" fmla="*/ 213564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3564 h 428655"/>
              <a:gd name="connsiteX11" fmla="*/ 0 w 430180"/>
              <a:gd name="connsiteY11" fmla="*/ 213564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3564"/>
                </a:moveTo>
                <a:cubicBezTo>
                  <a:pt x="0" y="96104"/>
                  <a:pt x="96103" y="0"/>
                  <a:pt x="215090" y="0"/>
                </a:cubicBezTo>
                <a:cubicBezTo>
                  <a:pt x="215090" y="0"/>
                  <a:pt x="215090" y="0"/>
                  <a:pt x="215090" y="0"/>
                </a:cubicBezTo>
                <a:lnTo>
                  <a:pt x="215090" y="0"/>
                </a:lnTo>
                <a:cubicBezTo>
                  <a:pt x="334076" y="0"/>
                  <a:pt x="430180" y="96104"/>
                  <a:pt x="430180" y="213564"/>
                </a:cubicBezTo>
                <a:cubicBezTo>
                  <a:pt x="430180" y="213564"/>
                  <a:pt x="430180" y="213564"/>
                  <a:pt x="430180" y="213564"/>
                </a:cubicBezTo>
                <a:lnTo>
                  <a:pt x="430180" y="213564"/>
                </a:lnTo>
                <a:cubicBezTo>
                  <a:pt x="430180" y="332551"/>
                  <a:pt x="334076" y="428655"/>
                  <a:pt x="215090" y="428655"/>
                </a:cubicBezTo>
                <a:cubicBezTo>
                  <a:pt x="215090" y="428655"/>
                  <a:pt x="215090" y="428655"/>
                  <a:pt x="215090" y="428655"/>
                </a:cubicBezTo>
                <a:lnTo>
                  <a:pt x="215090" y="428655"/>
                </a:lnTo>
                <a:cubicBezTo>
                  <a:pt x="96103" y="428655"/>
                  <a:pt x="0" y="332551"/>
                  <a:pt x="0" y="213564"/>
                </a:cubicBezTo>
                <a:cubicBezTo>
                  <a:pt x="0" y="213564"/>
                  <a:pt x="0" y="213564"/>
                  <a:pt x="0" y="213564"/>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7341803" y="2127985"/>
            <a:ext cx="391072" cy="459273"/>
          </a:xfrm>
          <a:custGeom>
            <a:avLst/>
            <a:gdLst>
              <a:gd name="connsiteX0" fmla="*/ 0 w 430179"/>
              <a:gd name="connsiteY0" fmla="*/ 213564 h 428655"/>
              <a:gd name="connsiteX1" fmla="*/ 215089 w 430179"/>
              <a:gd name="connsiteY1" fmla="*/ 0 h 428655"/>
              <a:gd name="connsiteX2" fmla="*/ 215089 w 430179"/>
              <a:gd name="connsiteY2" fmla="*/ 0 h 428655"/>
              <a:gd name="connsiteX3" fmla="*/ 215089 w 430179"/>
              <a:gd name="connsiteY3" fmla="*/ 0 h 428655"/>
              <a:gd name="connsiteX4" fmla="*/ 430179 w 430179"/>
              <a:gd name="connsiteY4" fmla="*/ 213564 h 428655"/>
              <a:gd name="connsiteX5" fmla="*/ 430179 w 430179"/>
              <a:gd name="connsiteY5" fmla="*/ 213564 h 428655"/>
              <a:gd name="connsiteX6" fmla="*/ 430179 w 430179"/>
              <a:gd name="connsiteY6" fmla="*/ 213564 h 428655"/>
              <a:gd name="connsiteX7" fmla="*/ 215089 w 430179"/>
              <a:gd name="connsiteY7" fmla="*/ 428655 h 428655"/>
              <a:gd name="connsiteX8" fmla="*/ 215089 w 430179"/>
              <a:gd name="connsiteY8" fmla="*/ 428655 h 428655"/>
              <a:gd name="connsiteX9" fmla="*/ 215089 w 430179"/>
              <a:gd name="connsiteY9" fmla="*/ 428655 h 428655"/>
              <a:gd name="connsiteX10" fmla="*/ 0 w 430179"/>
              <a:gd name="connsiteY10" fmla="*/ 213564 h 428655"/>
              <a:gd name="connsiteX11" fmla="*/ 0 w 430179"/>
              <a:gd name="connsiteY11" fmla="*/ 213564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79" h="428655">
                <a:moveTo>
                  <a:pt x="0" y="213564"/>
                </a:moveTo>
                <a:cubicBezTo>
                  <a:pt x="0" y="96104"/>
                  <a:pt x="96104" y="0"/>
                  <a:pt x="215089" y="0"/>
                </a:cubicBezTo>
                <a:cubicBezTo>
                  <a:pt x="215089" y="0"/>
                  <a:pt x="215089" y="0"/>
                  <a:pt x="215089" y="0"/>
                </a:cubicBezTo>
                <a:lnTo>
                  <a:pt x="215089" y="0"/>
                </a:lnTo>
                <a:cubicBezTo>
                  <a:pt x="334076" y="0"/>
                  <a:pt x="430179" y="96104"/>
                  <a:pt x="430179" y="213564"/>
                </a:cubicBezTo>
                <a:cubicBezTo>
                  <a:pt x="430179" y="213564"/>
                  <a:pt x="430179" y="213564"/>
                  <a:pt x="430179" y="213564"/>
                </a:cubicBezTo>
                <a:lnTo>
                  <a:pt x="430179" y="213564"/>
                </a:lnTo>
                <a:cubicBezTo>
                  <a:pt x="430179" y="332551"/>
                  <a:pt x="334076" y="428655"/>
                  <a:pt x="215089" y="428655"/>
                </a:cubicBezTo>
                <a:cubicBezTo>
                  <a:pt x="215089" y="428655"/>
                  <a:pt x="215089" y="428655"/>
                  <a:pt x="215089" y="428655"/>
                </a:cubicBezTo>
                <a:lnTo>
                  <a:pt x="215089" y="428655"/>
                </a:lnTo>
                <a:cubicBezTo>
                  <a:pt x="96104" y="428655"/>
                  <a:pt x="0" y="332551"/>
                  <a:pt x="0" y="213564"/>
                </a:cubicBezTo>
                <a:cubicBezTo>
                  <a:pt x="0" y="213564"/>
                  <a:pt x="0" y="213564"/>
                  <a:pt x="0" y="213564"/>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892485" y="2515344"/>
            <a:ext cx="508949" cy="449466"/>
          </a:xfrm>
          <a:custGeom>
            <a:avLst/>
            <a:gdLst>
              <a:gd name="connsiteX0" fmla="*/ 0 w 559844"/>
              <a:gd name="connsiteY0" fmla="*/ 411874 h 419502"/>
              <a:gd name="connsiteX1" fmla="*/ 555268 w 559844"/>
              <a:gd name="connsiteY1" fmla="*/ 0 h 419502"/>
              <a:gd name="connsiteX2" fmla="*/ 559844 w 559844"/>
              <a:gd name="connsiteY2" fmla="*/ 7627 h 419502"/>
              <a:gd name="connsiteX3" fmla="*/ 6101 w 559844"/>
              <a:gd name="connsiteY3" fmla="*/ 419502 h 419502"/>
              <a:gd name="connsiteX4" fmla="*/ 0 w 559844"/>
              <a:gd name="connsiteY4" fmla="*/ 411874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2">
                <a:moveTo>
                  <a:pt x="0" y="411874"/>
                </a:moveTo>
                <a:lnTo>
                  <a:pt x="555268" y="0"/>
                </a:lnTo>
                <a:lnTo>
                  <a:pt x="559844" y="7627"/>
                </a:lnTo>
                <a:lnTo>
                  <a:pt x="6101" y="419502"/>
                </a:lnTo>
                <a:lnTo>
                  <a:pt x="0" y="411874"/>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172744" y="2351901"/>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6113111" y="1748799"/>
            <a:ext cx="508950" cy="449466"/>
          </a:xfrm>
          <a:custGeom>
            <a:avLst/>
            <a:gdLst>
              <a:gd name="connsiteX0" fmla="*/ 0 w 559845"/>
              <a:gd name="connsiteY0" fmla="*/ 411874 h 419502"/>
              <a:gd name="connsiteX1" fmla="*/ 553743 w 559845"/>
              <a:gd name="connsiteY1" fmla="*/ 0 h 419502"/>
              <a:gd name="connsiteX2" fmla="*/ 559845 w 559845"/>
              <a:gd name="connsiteY2" fmla="*/ 7627 h 419502"/>
              <a:gd name="connsiteX3" fmla="*/ 4576 w 559845"/>
              <a:gd name="connsiteY3" fmla="*/ 419502 h 419502"/>
              <a:gd name="connsiteX4" fmla="*/ 0 w 559845"/>
              <a:gd name="connsiteY4" fmla="*/ 411874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0" y="411874"/>
                </a:moveTo>
                <a:lnTo>
                  <a:pt x="553743" y="0"/>
                </a:lnTo>
                <a:lnTo>
                  <a:pt x="559845" y="7627"/>
                </a:lnTo>
                <a:lnTo>
                  <a:pt x="4576" y="419502"/>
                </a:lnTo>
                <a:lnTo>
                  <a:pt x="0" y="411874"/>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113111" y="2515344"/>
            <a:ext cx="508950" cy="449466"/>
          </a:xfrm>
          <a:custGeom>
            <a:avLst/>
            <a:gdLst>
              <a:gd name="connsiteX0" fmla="*/ 553743 w 559845"/>
              <a:gd name="connsiteY0" fmla="*/ 419502 h 419502"/>
              <a:gd name="connsiteX1" fmla="*/ 0 w 559845"/>
              <a:gd name="connsiteY1" fmla="*/ 7627 h 419502"/>
              <a:gd name="connsiteX2" fmla="*/ 4576 w 559845"/>
              <a:gd name="connsiteY2" fmla="*/ 0 h 419502"/>
              <a:gd name="connsiteX3" fmla="*/ 559845 w 559845"/>
              <a:gd name="connsiteY3" fmla="*/ 411874 h 419502"/>
              <a:gd name="connsiteX4" fmla="*/ 553743 w 559845"/>
              <a:gd name="connsiteY4" fmla="*/ 419502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3743" y="419502"/>
                </a:moveTo>
                <a:lnTo>
                  <a:pt x="0" y="7627"/>
                </a:lnTo>
                <a:lnTo>
                  <a:pt x="4576" y="0"/>
                </a:lnTo>
                <a:lnTo>
                  <a:pt x="559845" y="411874"/>
                </a:lnTo>
                <a:lnTo>
                  <a:pt x="553743" y="41950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952117" y="2351901"/>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892485" y="1748799"/>
            <a:ext cx="508949" cy="449466"/>
          </a:xfrm>
          <a:custGeom>
            <a:avLst/>
            <a:gdLst>
              <a:gd name="connsiteX0" fmla="*/ 555268 w 559844"/>
              <a:gd name="connsiteY0" fmla="*/ 419502 h 419502"/>
              <a:gd name="connsiteX1" fmla="*/ 0 w 559844"/>
              <a:gd name="connsiteY1" fmla="*/ 7627 h 419502"/>
              <a:gd name="connsiteX2" fmla="*/ 6101 w 559844"/>
              <a:gd name="connsiteY2" fmla="*/ 0 h 419502"/>
              <a:gd name="connsiteX3" fmla="*/ 559844 w 559844"/>
              <a:gd name="connsiteY3" fmla="*/ 411874 h 419502"/>
              <a:gd name="connsiteX4" fmla="*/ 555268 w 559844"/>
              <a:gd name="connsiteY4" fmla="*/ 419502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2">
                <a:moveTo>
                  <a:pt x="555268" y="419502"/>
                </a:moveTo>
                <a:lnTo>
                  <a:pt x="0" y="7627"/>
                </a:lnTo>
                <a:lnTo>
                  <a:pt x="6101" y="0"/>
                </a:lnTo>
                <a:lnTo>
                  <a:pt x="559844" y="411874"/>
                </a:lnTo>
                <a:lnTo>
                  <a:pt x="555268" y="41950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2074795" y="2351902"/>
            <a:ext cx="1044248" cy="622715"/>
          </a:xfrm>
          <a:custGeom>
            <a:avLst/>
            <a:gdLst>
              <a:gd name="connsiteX0" fmla="*/ 1148673 w 1148673"/>
              <a:gd name="connsiteY0" fmla="*/ 9152 h 581201"/>
              <a:gd name="connsiteX1" fmla="*/ 4576 w 1148673"/>
              <a:gd name="connsiteY1" fmla="*/ 581201 h 581201"/>
              <a:gd name="connsiteX2" fmla="*/ 0 w 1148673"/>
              <a:gd name="connsiteY2" fmla="*/ 572048 h 581201"/>
              <a:gd name="connsiteX3" fmla="*/ 1144097 w 1148673"/>
              <a:gd name="connsiteY3" fmla="*/ 0 h 581201"/>
              <a:gd name="connsiteX4" fmla="*/ 1148673 w 1148673"/>
              <a:gd name="connsiteY4" fmla="*/ 9152 h 58120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8673" h="581201">
                <a:moveTo>
                  <a:pt x="1148673" y="9152"/>
                </a:moveTo>
                <a:lnTo>
                  <a:pt x="4576" y="581201"/>
                </a:lnTo>
                <a:lnTo>
                  <a:pt x="0" y="572048"/>
                </a:lnTo>
                <a:lnTo>
                  <a:pt x="1144097" y="0"/>
                </a:lnTo>
                <a:lnTo>
                  <a:pt x="1148673" y="915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3112110" y="2356804"/>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3112110" y="2428719"/>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3112110" y="2500634"/>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3112110" y="2570914"/>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3112110" y="2642829"/>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3112110" y="2714744"/>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3112110" y="2786658"/>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3112110" y="2856939"/>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3112110" y="2928853"/>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3114884" y="2351902"/>
            <a:ext cx="1044248" cy="622715"/>
          </a:xfrm>
          <a:custGeom>
            <a:avLst/>
            <a:gdLst>
              <a:gd name="connsiteX0" fmla="*/ 4576 w 1148673"/>
              <a:gd name="connsiteY0" fmla="*/ 0 h 581201"/>
              <a:gd name="connsiteX1" fmla="*/ 1148673 w 1148673"/>
              <a:gd name="connsiteY1" fmla="*/ 572048 h 581201"/>
              <a:gd name="connsiteX2" fmla="*/ 1144097 w 1148673"/>
              <a:gd name="connsiteY2" fmla="*/ 581201 h 581201"/>
              <a:gd name="connsiteX3" fmla="*/ 0 w 1148673"/>
              <a:gd name="connsiteY3" fmla="*/ 9152 h 581201"/>
              <a:gd name="connsiteX4" fmla="*/ 4576 w 1148673"/>
              <a:gd name="connsiteY4" fmla="*/ 0 h 58120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8673" h="581201">
                <a:moveTo>
                  <a:pt x="4576" y="0"/>
                </a:moveTo>
                <a:lnTo>
                  <a:pt x="1148673" y="572048"/>
                </a:lnTo>
                <a:lnTo>
                  <a:pt x="1144097" y="581201"/>
                </a:lnTo>
                <a:lnTo>
                  <a:pt x="0" y="9152"/>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1789546" y="2939143"/>
            <a:ext cx="565727" cy="666750"/>
          </a:xfrm>
          <a:prstGeom prst="rect">
            <a:avLst/>
          </a:prstGeom>
          <a:noFill/>
        </p:spPr>
      </p:pic>
      <p:pic>
        <p:nvPicPr>
          <p:cNvPr id="24" name="Picture 3"/>
          <p:cNvPicPr>
            <a:picLocks noChangeAspect="1" noChangeArrowheads="1"/>
          </p:cNvPicPr>
          <p:nvPr/>
        </p:nvPicPr>
        <p:blipFill>
          <a:blip r:embed="rId3"/>
          <a:srcRect/>
          <a:stretch>
            <a:fillRect/>
          </a:stretch>
        </p:blipFill>
        <p:spPr bwMode="auto">
          <a:xfrm>
            <a:off x="2828637" y="1714500"/>
            <a:ext cx="565727" cy="666750"/>
          </a:xfrm>
          <a:prstGeom prst="rect">
            <a:avLst/>
          </a:prstGeom>
          <a:noFill/>
        </p:spPr>
      </p:pic>
      <p:pic>
        <p:nvPicPr>
          <p:cNvPr id="25" name="Picture 3"/>
          <p:cNvPicPr>
            <a:picLocks noChangeAspect="1" noChangeArrowheads="1"/>
          </p:cNvPicPr>
          <p:nvPr/>
        </p:nvPicPr>
        <p:blipFill>
          <a:blip r:embed="rId4"/>
          <a:srcRect/>
          <a:stretch>
            <a:fillRect/>
          </a:stretch>
        </p:blipFill>
        <p:spPr bwMode="auto">
          <a:xfrm>
            <a:off x="2828637" y="2939143"/>
            <a:ext cx="565727" cy="462643"/>
          </a:xfrm>
          <a:prstGeom prst="rect">
            <a:avLst/>
          </a:prstGeom>
          <a:noFill/>
        </p:spPr>
      </p:pic>
      <p:pic>
        <p:nvPicPr>
          <p:cNvPr id="26" name="Picture 3"/>
          <p:cNvPicPr>
            <a:picLocks noChangeAspect="1" noChangeArrowheads="1"/>
          </p:cNvPicPr>
          <p:nvPr/>
        </p:nvPicPr>
        <p:blipFill>
          <a:blip r:embed="rId5"/>
          <a:srcRect/>
          <a:stretch>
            <a:fillRect/>
          </a:stretch>
        </p:blipFill>
        <p:spPr bwMode="auto">
          <a:xfrm>
            <a:off x="2828637" y="3442607"/>
            <a:ext cx="565727" cy="163286"/>
          </a:xfrm>
          <a:prstGeom prst="rect">
            <a:avLst/>
          </a:prstGeom>
          <a:noFill/>
        </p:spPr>
      </p:pic>
      <p:pic>
        <p:nvPicPr>
          <p:cNvPr id="27" name="Picture 3"/>
          <p:cNvPicPr>
            <a:picLocks noChangeAspect="1" noChangeArrowheads="1"/>
          </p:cNvPicPr>
          <p:nvPr/>
        </p:nvPicPr>
        <p:blipFill>
          <a:blip r:embed="rId6"/>
          <a:srcRect/>
          <a:stretch>
            <a:fillRect/>
          </a:stretch>
        </p:blipFill>
        <p:spPr bwMode="auto">
          <a:xfrm>
            <a:off x="3879273" y="2939143"/>
            <a:ext cx="565727" cy="666750"/>
          </a:xfrm>
          <a:prstGeom prst="rect">
            <a:avLst/>
          </a:prstGeom>
          <a:noFill/>
        </p:spPr>
      </p:pic>
      <p:pic>
        <p:nvPicPr>
          <p:cNvPr id="28" name="Picture 3"/>
          <p:cNvPicPr>
            <a:picLocks noChangeAspect="1" noChangeArrowheads="1"/>
          </p:cNvPicPr>
          <p:nvPr/>
        </p:nvPicPr>
        <p:blipFill>
          <a:blip r:embed="rId7"/>
          <a:srcRect/>
          <a:stretch>
            <a:fillRect/>
          </a:stretch>
        </p:blipFill>
        <p:spPr bwMode="auto">
          <a:xfrm>
            <a:off x="6534727" y="1333500"/>
            <a:ext cx="438727" cy="517071"/>
          </a:xfrm>
          <a:prstGeom prst="rect">
            <a:avLst/>
          </a:prstGeom>
          <a:noFill/>
        </p:spPr>
      </p:pic>
      <p:pic>
        <p:nvPicPr>
          <p:cNvPr id="29" name="Picture 3"/>
          <p:cNvPicPr>
            <a:picLocks noChangeAspect="1" noChangeArrowheads="1"/>
          </p:cNvPicPr>
          <p:nvPr/>
        </p:nvPicPr>
        <p:blipFill>
          <a:blip r:embed="rId8"/>
          <a:srcRect/>
          <a:stretch>
            <a:fillRect/>
          </a:stretch>
        </p:blipFill>
        <p:spPr bwMode="auto">
          <a:xfrm>
            <a:off x="5761182" y="2095500"/>
            <a:ext cx="438727" cy="517071"/>
          </a:xfrm>
          <a:prstGeom prst="rect">
            <a:avLst/>
          </a:prstGeom>
          <a:noFill/>
        </p:spPr>
      </p:pic>
      <p:pic>
        <p:nvPicPr>
          <p:cNvPr id="30" name="Picture 3"/>
          <p:cNvPicPr>
            <a:picLocks noChangeAspect="1" noChangeArrowheads="1"/>
          </p:cNvPicPr>
          <p:nvPr/>
        </p:nvPicPr>
        <p:blipFill>
          <a:blip r:embed="rId9"/>
          <a:srcRect/>
          <a:stretch>
            <a:fillRect/>
          </a:stretch>
        </p:blipFill>
        <p:spPr bwMode="auto">
          <a:xfrm>
            <a:off x="6534727" y="2095500"/>
            <a:ext cx="438727" cy="517071"/>
          </a:xfrm>
          <a:prstGeom prst="rect">
            <a:avLst/>
          </a:prstGeom>
          <a:noFill/>
        </p:spPr>
      </p:pic>
      <p:pic>
        <p:nvPicPr>
          <p:cNvPr id="31" name="Picture 3"/>
          <p:cNvPicPr>
            <a:picLocks noChangeAspect="1" noChangeArrowheads="1"/>
          </p:cNvPicPr>
          <p:nvPr/>
        </p:nvPicPr>
        <p:blipFill>
          <a:blip r:embed="rId10"/>
          <a:srcRect/>
          <a:stretch>
            <a:fillRect/>
          </a:stretch>
        </p:blipFill>
        <p:spPr bwMode="auto">
          <a:xfrm>
            <a:off x="7319818" y="2095500"/>
            <a:ext cx="438727" cy="517071"/>
          </a:xfrm>
          <a:prstGeom prst="rect">
            <a:avLst/>
          </a:prstGeom>
          <a:noFill/>
        </p:spPr>
      </p:pic>
      <p:pic>
        <p:nvPicPr>
          <p:cNvPr id="1024" name="Picture 3"/>
          <p:cNvPicPr>
            <a:picLocks noChangeAspect="1" noChangeArrowheads="1"/>
          </p:cNvPicPr>
          <p:nvPr/>
        </p:nvPicPr>
        <p:blipFill>
          <a:blip r:embed="rId11"/>
          <a:srcRect/>
          <a:stretch>
            <a:fillRect/>
          </a:stretch>
        </p:blipFill>
        <p:spPr bwMode="auto">
          <a:xfrm>
            <a:off x="6534727" y="2871107"/>
            <a:ext cx="438727" cy="503464"/>
          </a:xfrm>
          <a:prstGeom prst="rect">
            <a:avLst/>
          </a:prstGeom>
          <a:noFill/>
        </p:spPr>
      </p:pic>
      <p:pic>
        <p:nvPicPr>
          <p:cNvPr id="1025" name="Picture 3"/>
          <p:cNvPicPr>
            <a:picLocks noChangeAspect="1" noChangeArrowheads="1"/>
          </p:cNvPicPr>
          <p:nvPr/>
        </p:nvPicPr>
        <p:blipFill>
          <a:blip r:embed="rId12"/>
          <a:srcRect/>
          <a:stretch>
            <a:fillRect/>
          </a:stretch>
        </p:blipFill>
        <p:spPr bwMode="auto">
          <a:xfrm>
            <a:off x="5564909" y="3551465"/>
            <a:ext cx="2747795" cy="898071"/>
          </a:xfrm>
          <a:prstGeom prst="rect">
            <a:avLst/>
          </a:prstGeom>
          <a:noFill/>
        </p:spPr>
      </p:pic>
      <p:pic>
        <p:nvPicPr>
          <p:cNvPr id="1026" name="Picture 3"/>
          <p:cNvPicPr>
            <a:picLocks noChangeAspect="1" noChangeArrowheads="1"/>
          </p:cNvPicPr>
          <p:nvPr/>
        </p:nvPicPr>
        <p:blipFill>
          <a:blip r:embed="rId13"/>
          <a:srcRect/>
          <a:stretch>
            <a:fillRect/>
          </a:stretch>
        </p:blipFill>
        <p:spPr bwMode="auto">
          <a:xfrm>
            <a:off x="5564909" y="4476750"/>
            <a:ext cx="2747795" cy="666750"/>
          </a:xfrm>
          <a:prstGeom prst="rect">
            <a:avLst/>
          </a:prstGeom>
          <a:noFill/>
        </p:spPr>
      </p:pic>
      <p:sp>
        <p:nvSpPr>
          <p:cNvPr id="2" name="TextBox 1"/>
          <p:cNvSpPr txBox="1"/>
          <p:nvPr/>
        </p:nvSpPr>
        <p:spPr>
          <a:xfrm>
            <a:off x="7088909" y="2803072"/>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28" name="TextBox 1"/>
          <p:cNvSpPr txBox="1"/>
          <p:nvPr/>
        </p:nvSpPr>
        <p:spPr>
          <a:xfrm>
            <a:off x="6303818" y="1741714"/>
            <a:ext cx="125034" cy="597599"/>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4</a:t>
            </a:r>
          </a:p>
          <a:p>
            <a:pPr>
              <a:lnSpc>
                <a:spcPts val="1000"/>
              </a:lnSpc>
            </a:pPr>
            <a:endParaRPr lang="en-US" altLang="zh-CN" dirty="0"/>
          </a:p>
          <a:p>
            <a:pPr>
              <a:lnSpc>
                <a:spcPts val="1800"/>
              </a:lnSpc>
              <a:tabLst/>
            </a:pPr>
            <a:r>
              <a:rPr lang="en-US" altLang="zh-CN" sz="1801" dirty="0">
                <a:solidFill>
                  <a:srgbClr val="000000"/>
                </a:solidFill>
                <a:latin typeface="Segoe UI" pitchFamily="18" charset="0"/>
                <a:cs typeface="Segoe UI" pitchFamily="18" charset="0"/>
              </a:rPr>
              <a:t>3</a:t>
            </a:r>
          </a:p>
        </p:txBody>
      </p:sp>
      <p:sp>
        <p:nvSpPr>
          <p:cNvPr id="1029" name="TextBox 1"/>
          <p:cNvSpPr txBox="1"/>
          <p:nvPr/>
        </p:nvSpPr>
        <p:spPr>
          <a:xfrm>
            <a:off x="6303818" y="2803072"/>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5</a:t>
            </a:r>
          </a:p>
        </p:txBody>
      </p:sp>
      <p:sp>
        <p:nvSpPr>
          <p:cNvPr id="1030" name="TextBox 1"/>
          <p:cNvSpPr txBox="1"/>
          <p:nvPr/>
        </p:nvSpPr>
        <p:spPr>
          <a:xfrm>
            <a:off x="7088909" y="1741714"/>
            <a:ext cx="125034" cy="597599"/>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a:p>
            <a:pPr>
              <a:lnSpc>
                <a:spcPts val="1000"/>
              </a:lnSpc>
            </a:pPr>
            <a:endParaRPr lang="en-US" altLang="zh-CN" dirty="0"/>
          </a:p>
          <a:p>
            <a:pPr>
              <a:lnSpc>
                <a:spcPts val="1800"/>
              </a:lnSpc>
              <a:tabLst/>
            </a:pPr>
            <a:r>
              <a:rPr lang="en-US" altLang="zh-CN" sz="1801" dirty="0">
                <a:solidFill>
                  <a:srgbClr val="000000"/>
                </a:solidFill>
                <a:latin typeface="Segoe UI" pitchFamily="18" charset="0"/>
                <a:cs typeface="Segoe UI" pitchFamily="18" charset="0"/>
              </a:rPr>
              <a:t>2</a:t>
            </a:r>
          </a:p>
        </p:txBody>
      </p:sp>
      <p:sp>
        <p:nvSpPr>
          <p:cNvPr id="1031" name="TextBox 1"/>
          <p:cNvSpPr txBox="1"/>
          <p:nvPr/>
        </p:nvSpPr>
        <p:spPr>
          <a:xfrm>
            <a:off x="2309091" y="462643"/>
            <a:ext cx="4998163" cy="866904"/>
          </a:xfrm>
          <a:prstGeom prst="rect">
            <a:avLst/>
          </a:prstGeom>
          <a:noFill/>
        </p:spPr>
        <p:txBody>
          <a:bodyPr wrap="none" lIns="0" tIns="0" rIns="0" rtlCol="0">
            <a:spAutoFit/>
          </a:bodyPr>
          <a:lstStyle/>
          <a:p>
            <a:pPr>
              <a:lnSpc>
                <a:spcPts val="3800"/>
              </a:lnSpc>
              <a:tabLst>
                <a:tab pos="4826000" algn="l"/>
              </a:tabLst>
            </a:pPr>
            <a:r>
              <a:rPr lang="en-US" altLang="zh-CN" sz="4408" dirty="0">
                <a:solidFill>
                  <a:srgbClr val="000000"/>
                </a:solidFill>
                <a:latin typeface="Segoe UI" pitchFamily="18" charset="0"/>
                <a:cs typeface="Segoe UI" pitchFamily="18" charset="0"/>
              </a:rPr>
              <a:t>SMA*</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by</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Example</a:t>
            </a:r>
          </a:p>
          <a:p>
            <a:pPr>
              <a:lnSpc>
                <a:spcPts val="1000"/>
              </a:lnSpc>
            </a:pPr>
            <a:endParaRPr lang="en-US" altLang="zh-CN" dirty="0"/>
          </a:p>
          <a:p>
            <a:pPr>
              <a:lnSpc>
                <a:spcPts val="1600"/>
              </a:lnSpc>
              <a:tabLst>
                <a:tab pos="4826000" algn="l"/>
              </a:tabLst>
            </a:pPr>
            <a:r>
              <a:rPr lang="en-US" altLang="zh-CN" dirty="0"/>
              <a:t>	</a:t>
            </a:r>
            <a:r>
              <a:rPr lang="en-US" altLang="zh-CN" sz="1801" dirty="0">
                <a:solidFill>
                  <a:srgbClr val="FF0000"/>
                </a:solidFill>
                <a:latin typeface="Segoe UI" pitchFamily="18" charset="0"/>
                <a:cs typeface="Segoe UI" pitchFamily="18" charset="0"/>
              </a:rPr>
              <a:t>0</a:t>
            </a:r>
          </a:p>
        </p:txBody>
      </p:sp>
      <p:sp>
        <p:nvSpPr>
          <p:cNvPr id="1032" name="TextBox 1"/>
          <p:cNvSpPr txBox="1"/>
          <p:nvPr/>
        </p:nvSpPr>
        <p:spPr>
          <a:xfrm>
            <a:off x="7412182" y="1905000"/>
            <a:ext cx="282129" cy="687368"/>
          </a:xfrm>
          <a:prstGeom prst="rect">
            <a:avLst/>
          </a:prstGeom>
          <a:noFill/>
        </p:spPr>
        <p:txBody>
          <a:bodyPr wrap="none" lIns="0" tIns="0" rIns="0" rtlCol="0">
            <a:spAutoFit/>
          </a:bodyPr>
          <a:lstStyle/>
          <a:p>
            <a:pPr>
              <a:lnSpc>
                <a:spcPts val="1500"/>
              </a:lnSpc>
              <a:tabLst>
                <a:tab pos="76200" algn="l"/>
              </a:tabLst>
            </a:pPr>
            <a:r>
              <a:rPr lang="en-US" altLang="zh-CN" dirty="0"/>
              <a:t>	</a:t>
            </a:r>
            <a:r>
              <a:rPr lang="en-US" altLang="zh-CN" sz="1801" dirty="0">
                <a:solidFill>
                  <a:srgbClr val="FF0000"/>
                </a:solidFill>
                <a:latin typeface="Segoe UI" pitchFamily="18" charset="0"/>
                <a:cs typeface="Segoe UI" pitchFamily="18" charset="0"/>
              </a:rPr>
              <a:t>0</a:t>
            </a:r>
          </a:p>
          <a:p>
            <a:pPr>
              <a:lnSpc>
                <a:spcPts val="3500"/>
              </a:lnSpc>
              <a:tabLst>
                <a:tab pos="76200" algn="l"/>
              </a:tabLst>
            </a:pPr>
            <a:r>
              <a:rPr lang="en-US" altLang="zh-CN" sz="3207" dirty="0">
                <a:solidFill>
                  <a:srgbClr val="000000"/>
                </a:solidFill>
                <a:latin typeface="Segoe UI" pitchFamily="18" charset="0"/>
                <a:cs typeface="Segoe UI" pitchFamily="18" charset="0"/>
              </a:rPr>
              <a:t>G</a:t>
            </a:r>
          </a:p>
        </p:txBody>
      </p:sp>
      <p:sp>
        <p:nvSpPr>
          <p:cNvPr id="1033" name="TextBox 1"/>
          <p:cNvSpPr txBox="1"/>
          <p:nvPr/>
        </p:nvSpPr>
        <p:spPr>
          <a:xfrm>
            <a:off x="5888182" y="1905000"/>
            <a:ext cx="218008" cy="687368"/>
          </a:xfrm>
          <a:prstGeom prst="rect">
            <a:avLst/>
          </a:prstGeom>
          <a:noFill/>
        </p:spPr>
        <p:txBody>
          <a:bodyPr wrap="none" lIns="0" tIns="0" rIns="0" rtlCol="0">
            <a:spAutoFit/>
          </a:bodyPr>
          <a:lstStyle/>
          <a:p>
            <a:pPr>
              <a:lnSpc>
                <a:spcPts val="1500"/>
              </a:lnSpc>
              <a:tabLst>
                <a:tab pos="38100" algn="l"/>
              </a:tabLst>
            </a:pPr>
            <a:r>
              <a:rPr lang="en-US" altLang="zh-CN" dirty="0"/>
              <a:t>	</a:t>
            </a:r>
            <a:r>
              <a:rPr lang="en-US" altLang="zh-CN" sz="1801" dirty="0">
                <a:solidFill>
                  <a:srgbClr val="FF0000"/>
                </a:solidFill>
                <a:latin typeface="Segoe UI" pitchFamily="18" charset="0"/>
                <a:cs typeface="Segoe UI" pitchFamily="18" charset="0"/>
              </a:rPr>
              <a:t>3</a:t>
            </a:r>
          </a:p>
          <a:p>
            <a:pPr>
              <a:lnSpc>
                <a:spcPts val="3500"/>
              </a:lnSpc>
              <a:tabLst>
                <a:tab pos="38100" algn="l"/>
              </a:tabLst>
            </a:pPr>
            <a:r>
              <a:rPr lang="en-US" altLang="zh-CN" sz="3207" dirty="0">
                <a:solidFill>
                  <a:srgbClr val="000000"/>
                </a:solidFill>
                <a:latin typeface="Segoe UI" pitchFamily="18" charset="0"/>
                <a:cs typeface="Segoe UI" pitchFamily="18" charset="0"/>
              </a:rPr>
              <a:t>S</a:t>
            </a:r>
          </a:p>
        </p:txBody>
      </p:sp>
      <p:sp>
        <p:nvSpPr>
          <p:cNvPr id="1034" name="TextBox 1"/>
          <p:cNvSpPr txBox="1"/>
          <p:nvPr/>
        </p:nvSpPr>
        <p:spPr>
          <a:xfrm>
            <a:off x="6638636" y="1469571"/>
            <a:ext cx="264496" cy="111056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A</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a:p>
            <a:pPr>
              <a:lnSpc>
                <a:spcPts val="3500"/>
              </a:lnSpc>
              <a:tabLst>
                <a:tab pos="63500" algn="l"/>
              </a:tabLst>
            </a:pPr>
            <a:r>
              <a:rPr lang="en-US" altLang="zh-CN" sz="3207" dirty="0">
                <a:solidFill>
                  <a:srgbClr val="000000"/>
                </a:solidFill>
                <a:latin typeface="Segoe UI" pitchFamily="18" charset="0"/>
                <a:cs typeface="Segoe UI" pitchFamily="18" charset="0"/>
              </a:rPr>
              <a:t>B</a:t>
            </a:r>
          </a:p>
        </p:txBody>
      </p:sp>
      <p:sp>
        <p:nvSpPr>
          <p:cNvPr id="1035" name="TextBox 1"/>
          <p:cNvSpPr txBox="1"/>
          <p:nvPr/>
        </p:nvSpPr>
        <p:spPr>
          <a:xfrm>
            <a:off x="6650182" y="2667000"/>
            <a:ext cx="254878" cy="687368"/>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FF0000"/>
                </a:solidFill>
                <a:latin typeface="Segoe UI" pitchFamily="18" charset="0"/>
                <a:cs typeface="Segoe UI" pitchFamily="18" charset="0"/>
              </a:rPr>
              <a:t>1</a:t>
            </a:r>
          </a:p>
          <a:p>
            <a:pPr>
              <a:lnSpc>
                <a:spcPts val="3500"/>
              </a:lnSpc>
              <a:tabLst>
                <a:tab pos="50800" algn="l"/>
              </a:tabLst>
            </a:pPr>
            <a:r>
              <a:rPr lang="en-US" altLang="zh-CN" sz="3207" dirty="0">
                <a:solidFill>
                  <a:srgbClr val="000000"/>
                </a:solidFill>
                <a:latin typeface="Segoe UI" pitchFamily="18" charset="0"/>
                <a:cs typeface="Segoe UI" pitchFamily="18" charset="0"/>
              </a:rPr>
              <a:t>C</a:t>
            </a:r>
          </a:p>
        </p:txBody>
      </p:sp>
      <p:sp>
        <p:nvSpPr>
          <p:cNvPr id="1036"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37" name="TextBox 1"/>
          <p:cNvSpPr txBox="1"/>
          <p:nvPr/>
        </p:nvSpPr>
        <p:spPr>
          <a:xfrm>
            <a:off x="2667000" y="1823357"/>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0</a:t>
            </a:r>
          </a:p>
          <a:p>
            <a:pPr>
              <a:lnSpc>
                <a:spcPts val="2200"/>
              </a:lnSpc>
              <a:tabLst/>
            </a:pPr>
            <a:r>
              <a:rPr lang="en-US" altLang="zh-CN" sz="1801" dirty="0">
                <a:solidFill>
                  <a:srgbClr val="FF0000"/>
                </a:solidFill>
                <a:latin typeface="Segoe UI" pitchFamily="18" charset="0"/>
                <a:cs typeface="Segoe UI" pitchFamily="18" charset="0"/>
              </a:rPr>
              <a:t>3</a:t>
            </a:r>
          </a:p>
        </p:txBody>
      </p:sp>
      <p:sp>
        <p:nvSpPr>
          <p:cNvPr id="1038" name="TextBox 1"/>
          <p:cNvSpPr txBox="1"/>
          <p:nvPr/>
        </p:nvSpPr>
        <p:spPr>
          <a:xfrm>
            <a:off x="1939637"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39" name="TextBox 1"/>
          <p:cNvSpPr txBox="1"/>
          <p:nvPr/>
        </p:nvSpPr>
        <p:spPr>
          <a:xfrm>
            <a:off x="1627909" y="3048000"/>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4</a:t>
            </a:r>
          </a:p>
          <a:p>
            <a:pPr>
              <a:lnSpc>
                <a:spcPts val="2200"/>
              </a:lnSpc>
              <a:tabLst/>
            </a:pPr>
            <a:r>
              <a:rPr lang="en-US" altLang="zh-CN" sz="1801" dirty="0">
                <a:solidFill>
                  <a:srgbClr val="FF0000"/>
                </a:solidFill>
                <a:latin typeface="Segoe UI" pitchFamily="18" charset="0"/>
                <a:cs typeface="Segoe UI" pitchFamily="18" charset="0"/>
              </a:rPr>
              <a:t>0</a:t>
            </a:r>
          </a:p>
        </p:txBody>
      </p:sp>
      <p:sp>
        <p:nvSpPr>
          <p:cNvPr id="1040" name="TextBox 1"/>
          <p:cNvSpPr txBox="1"/>
          <p:nvPr/>
        </p:nvSpPr>
        <p:spPr>
          <a:xfrm>
            <a:off x="2978727"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41" name="TextBox 1"/>
          <p:cNvSpPr txBox="1"/>
          <p:nvPr/>
        </p:nvSpPr>
        <p:spPr>
          <a:xfrm>
            <a:off x="2413000" y="3048000"/>
            <a:ext cx="423193" cy="520655"/>
          </a:xfrm>
          <a:prstGeom prst="rect">
            <a:avLst/>
          </a:prstGeom>
          <a:noFill/>
        </p:spPr>
        <p:txBody>
          <a:bodyPr wrap="none" lIns="0" tIns="0" rIns="0" rtlCol="0">
            <a:spAutoFit/>
          </a:bodyPr>
          <a:lstStyle/>
          <a:p>
            <a:pPr>
              <a:lnSpc>
                <a:spcPts val="1500"/>
              </a:lnSpc>
              <a:tabLst>
                <a:tab pos="279400" algn="l"/>
              </a:tabLst>
            </a:pPr>
            <a:r>
              <a:rPr lang="en-US" altLang="zh-CN" dirty="0"/>
              <a:t>	</a:t>
            </a:r>
            <a:r>
              <a:rPr lang="en-US" altLang="zh-CN" sz="1801" dirty="0">
                <a:solidFill>
                  <a:srgbClr val="00B050"/>
                </a:solidFill>
                <a:latin typeface="Segoe UI" pitchFamily="18" charset="0"/>
                <a:cs typeface="Segoe UI" pitchFamily="18" charset="0"/>
              </a:rPr>
              <a:t>3</a:t>
            </a:r>
          </a:p>
          <a:p>
            <a:pPr>
              <a:lnSpc>
                <a:spcPts val="2200"/>
              </a:lnSpc>
              <a:tabLst>
                <a:tab pos="279400" algn="l"/>
              </a:tabLst>
            </a:pPr>
            <a:r>
              <a:rPr lang="en-US" altLang="zh-CN" sz="1801" dirty="0">
                <a:solidFill>
                  <a:srgbClr val="0070C0"/>
                </a:solidFill>
                <a:latin typeface="Segoe UI" pitchFamily="18" charset="0"/>
                <a:cs typeface="Segoe UI" pitchFamily="18" charset="0"/>
              </a:rPr>
              <a:t>4</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2</a:t>
            </a:r>
          </a:p>
        </p:txBody>
      </p:sp>
      <p:sp>
        <p:nvSpPr>
          <p:cNvPr id="1042" name="TextBox 1"/>
          <p:cNvSpPr txBox="1"/>
          <p:nvPr/>
        </p:nvSpPr>
        <p:spPr>
          <a:xfrm>
            <a:off x="4029363" y="3088821"/>
            <a:ext cx="317395"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C</a:t>
            </a:r>
          </a:p>
        </p:txBody>
      </p:sp>
      <p:sp>
        <p:nvSpPr>
          <p:cNvPr id="1043" name="TextBox 1"/>
          <p:cNvSpPr txBox="1"/>
          <p:nvPr/>
        </p:nvSpPr>
        <p:spPr>
          <a:xfrm>
            <a:off x="4491182" y="3347357"/>
            <a:ext cx="125034"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6</a:t>
            </a:r>
          </a:p>
        </p:txBody>
      </p:sp>
      <p:sp>
        <p:nvSpPr>
          <p:cNvPr id="1044" name="TextBox 1"/>
          <p:cNvSpPr txBox="1"/>
          <p:nvPr/>
        </p:nvSpPr>
        <p:spPr>
          <a:xfrm>
            <a:off x="3452091" y="3048000"/>
            <a:ext cx="423193" cy="520655"/>
          </a:xfrm>
          <a:prstGeom prst="rect">
            <a:avLst/>
          </a:prstGeom>
          <a:noFill/>
        </p:spPr>
        <p:txBody>
          <a:bodyPr wrap="none" lIns="0" tIns="0" rIns="0" rtlCol="0">
            <a:spAutoFit/>
          </a:bodyPr>
          <a:lstStyle/>
          <a:p>
            <a:pPr>
              <a:lnSpc>
                <a:spcPts val="1500"/>
              </a:lnSpc>
              <a:tabLst>
                <a:tab pos="279400" algn="l"/>
              </a:tabLst>
            </a:pPr>
            <a:r>
              <a:rPr lang="en-US" altLang="zh-CN" dirty="0"/>
              <a:t>	</a:t>
            </a:r>
            <a:r>
              <a:rPr lang="en-US" altLang="zh-CN" sz="1801" dirty="0">
                <a:solidFill>
                  <a:srgbClr val="00B050"/>
                </a:solidFill>
                <a:latin typeface="Segoe UI" pitchFamily="18" charset="0"/>
                <a:cs typeface="Segoe UI" pitchFamily="18" charset="0"/>
              </a:rPr>
              <a:t>5</a:t>
            </a:r>
          </a:p>
          <a:p>
            <a:pPr>
              <a:lnSpc>
                <a:spcPts val="2200"/>
              </a:lnSpc>
              <a:tabLst>
                <a:tab pos="279400" algn="l"/>
              </a:tabLst>
            </a:pPr>
            <a:r>
              <a:rPr lang="en-US" altLang="zh-CN" sz="1801" dirty="0">
                <a:solidFill>
                  <a:srgbClr val="0070C0"/>
                </a:solidFill>
                <a:latin typeface="Segoe UI" pitchFamily="18" charset="0"/>
                <a:cs typeface="Segoe UI" pitchFamily="18" charset="0"/>
              </a:rPr>
              <a:t>5</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1</a:t>
            </a:r>
          </a:p>
        </p:txBody>
      </p:sp>
      <p:sp>
        <p:nvSpPr>
          <p:cNvPr id="1045" name="TextBox 1"/>
          <p:cNvSpPr txBox="1"/>
          <p:nvPr/>
        </p:nvSpPr>
        <p:spPr>
          <a:xfrm>
            <a:off x="3452091" y="1823357"/>
            <a:ext cx="262892"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(5)</a:t>
            </a:r>
          </a:p>
          <a:p>
            <a:pPr>
              <a:lnSpc>
                <a:spcPts val="2200"/>
              </a:lnSpc>
              <a:tabLst/>
            </a:pPr>
            <a:r>
              <a:rPr lang="en-US" altLang="zh-CN" sz="1801" dirty="0">
                <a:solidFill>
                  <a:srgbClr val="0070C0"/>
                </a:solidFill>
                <a:latin typeface="Segoe UI" pitchFamily="18" charset="0"/>
                <a:cs typeface="Segoe UI" pitchFamily="18" charset="0"/>
              </a:rPr>
              <a:t>3</a:t>
            </a:r>
          </a:p>
        </p:txBody>
      </p:sp>
      <p:sp>
        <p:nvSpPr>
          <p:cNvPr id="1046" name="TextBox 1"/>
          <p:cNvSpPr txBox="1"/>
          <p:nvPr/>
        </p:nvSpPr>
        <p:spPr>
          <a:xfrm>
            <a:off x="5726545" y="3755572"/>
            <a:ext cx="2398029" cy="1225977"/>
          </a:xfrm>
          <a:prstGeom prst="rect">
            <a:avLst/>
          </a:prstGeom>
          <a:noFill/>
        </p:spPr>
        <p:txBody>
          <a:bodyPr wrap="none" lIns="0" tIns="0" rIns="0" rtlCol="0">
            <a:spAutoFit/>
          </a:bodyPr>
          <a:lstStyle/>
          <a:p>
            <a:pPr>
              <a:lnSpc>
                <a:spcPts val="2000"/>
              </a:lnSpc>
              <a:tabLst>
                <a:tab pos="215900" algn="l"/>
                <a:tab pos="444500" algn="l"/>
              </a:tabLst>
            </a:pPr>
            <a:r>
              <a:rPr lang="en-US" altLang="zh-CN" sz="2402" dirty="0">
                <a:solidFill>
                  <a:srgbClr val="000000"/>
                </a:solidFill>
                <a:latin typeface="Segoe UI" pitchFamily="18" charset="0"/>
                <a:cs typeface="Segoe UI" pitchFamily="18" charset="0"/>
              </a:rPr>
              <a:t>Generate</a:t>
            </a:r>
            <a:r>
              <a:rPr lang="en-US" altLang="zh-CN" sz="2402" dirty="0">
                <a:latin typeface="Times New Roman" pitchFamily="18" charset="0"/>
                <a:cs typeface="Times New Roman" pitchFamily="18" charset="0"/>
              </a:rPr>
              <a:t> </a:t>
            </a:r>
            <a:r>
              <a:rPr lang="en-US" altLang="zh-CN" sz="2402" dirty="0">
                <a:solidFill>
                  <a:srgbClr val="000000"/>
                </a:solidFill>
                <a:latin typeface="Segoe UI" pitchFamily="18" charset="0"/>
                <a:cs typeface="Segoe UI" pitchFamily="18" charset="0"/>
              </a:rPr>
              <a:t>children</a:t>
            </a:r>
          </a:p>
          <a:p>
            <a:pPr>
              <a:lnSpc>
                <a:spcPts val="2400"/>
              </a:lnSpc>
              <a:tabLst>
                <a:tab pos="215900" algn="l"/>
                <a:tab pos="444500" algn="l"/>
              </a:tabLst>
            </a:pPr>
            <a:r>
              <a:rPr lang="en-US" altLang="zh-CN" dirty="0"/>
              <a:t>		</a:t>
            </a:r>
            <a:r>
              <a:rPr lang="en-US" altLang="zh-CN" sz="2005" dirty="0">
                <a:solidFill>
                  <a:srgbClr val="000000"/>
                </a:solidFill>
                <a:latin typeface="Segoe UI" pitchFamily="18" charset="0"/>
                <a:cs typeface="Segoe UI" pitchFamily="18" charset="0"/>
              </a:rPr>
              <a:t>(One</a:t>
            </a:r>
            <a:r>
              <a:rPr lang="en-US" altLang="zh-CN" sz="2005" dirty="0">
                <a:latin typeface="Times New Roman" pitchFamily="18" charset="0"/>
                <a:cs typeface="Times New Roman" pitchFamily="18" charset="0"/>
              </a:rPr>
              <a:t> </a:t>
            </a:r>
            <a:r>
              <a:rPr lang="en-US" altLang="zh-CN" sz="2005" dirty="0">
                <a:solidFill>
                  <a:srgbClr val="000000"/>
                </a:solidFill>
                <a:latin typeface="Segoe UI" pitchFamily="18" charset="0"/>
                <a:cs typeface="Segoe UI" pitchFamily="18" charset="0"/>
              </a:rPr>
              <a:t>by</a:t>
            </a:r>
            <a:r>
              <a:rPr lang="en-US" altLang="zh-CN" sz="2005" dirty="0">
                <a:latin typeface="Times New Roman" pitchFamily="18" charset="0"/>
                <a:cs typeface="Times New Roman" pitchFamily="18" charset="0"/>
              </a:rPr>
              <a:t> </a:t>
            </a:r>
            <a:r>
              <a:rPr lang="en-US" altLang="zh-CN" sz="2005" dirty="0">
                <a:solidFill>
                  <a:srgbClr val="000000"/>
                </a:solidFill>
                <a:latin typeface="Segoe UI" pitchFamily="18" charset="0"/>
                <a:cs typeface="Segoe UI" pitchFamily="18" charset="0"/>
              </a:rPr>
              <a:t>one)</a:t>
            </a:r>
          </a:p>
          <a:p>
            <a:pPr>
              <a:lnSpc>
                <a:spcPts val="1000"/>
              </a:lnSpc>
            </a:pPr>
            <a:endParaRPr lang="en-US" altLang="zh-CN" dirty="0"/>
          </a:p>
          <a:p>
            <a:pPr>
              <a:lnSpc>
                <a:spcPts val="1000"/>
              </a:lnSpc>
            </a:pPr>
            <a:endParaRPr lang="en-US" altLang="zh-CN" dirty="0"/>
          </a:p>
          <a:p>
            <a:pPr>
              <a:lnSpc>
                <a:spcPts val="2800"/>
              </a:lnSpc>
              <a:tabLst>
                <a:tab pos="215900" algn="l"/>
                <a:tab pos="444500" algn="l"/>
              </a:tabLst>
            </a:pPr>
            <a:r>
              <a:rPr lang="en-US" altLang="zh-CN" dirty="0"/>
              <a:t>	</a:t>
            </a:r>
            <a:r>
              <a:rPr lang="en-US" altLang="zh-CN" sz="2798" dirty="0">
                <a:solidFill>
                  <a:srgbClr val="FF0000"/>
                </a:solidFill>
                <a:latin typeface="Segoe UI" pitchFamily="18" charset="0"/>
                <a:cs typeface="Segoe UI" pitchFamily="18" charset="0"/>
              </a:rPr>
              <a:t>Memory</a:t>
            </a:r>
            <a:r>
              <a:rPr lang="en-US" altLang="zh-CN" sz="2798" dirty="0">
                <a:latin typeface="Times New Roman" pitchFamily="18" charset="0"/>
                <a:cs typeface="Times New Roman" pitchFamily="18" charset="0"/>
              </a:rPr>
              <a:t> </a:t>
            </a:r>
            <a:r>
              <a:rPr lang="en-US" altLang="zh-CN" sz="2798" dirty="0">
                <a:solidFill>
                  <a:srgbClr val="FF0000"/>
                </a:solidFill>
                <a:latin typeface="Segoe UI" pitchFamily="18" charset="0"/>
                <a:cs typeface="Segoe UI" pitchFamily="18" charset="0"/>
              </a:rPr>
              <a:t>full</a:t>
            </a:r>
          </a:p>
        </p:txBody>
      </p:sp>
    </p:spTree>
    <p:extLst>
      <p:ext uri="{BB962C8B-B14F-4D97-AF65-F5344CB8AC3E}">
        <p14:creationId xmlns:p14="http://schemas.microsoft.com/office/powerpoint/2010/main" val="29736354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5781670" y="2127985"/>
            <a:ext cx="391073" cy="459273"/>
          </a:xfrm>
          <a:custGeom>
            <a:avLst/>
            <a:gdLst>
              <a:gd name="connsiteX0" fmla="*/ 0 w 430180"/>
              <a:gd name="connsiteY0" fmla="*/ 213564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3564 h 428655"/>
              <a:gd name="connsiteX5" fmla="*/ 430180 w 430180"/>
              <a:gd name="connsiteY5" fmla="*/ 213564 h 428655"/>
              <a:gd name="connsiteX6" fmla="*/ 430180 w 430180"/>
              <a:gd name="connsiteY6" fmla="*/ 213564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3564 h 428655"/>
              <a:gd name="connsiteX11" fmla="*/ 0 w 430180"/>
              <a:gd name="connsiteY11" fmla="*/ 213564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3564"/>
                </a:moveTo>
                <a:cubicBezTo>
                  <a:pt x="0" y="96104"/>
                  <a:pt x="96103" y="0"/>
                  <a:pt x="215090" y="0"/>
                </a:cubicBezTo>
                <a:cubicBezTo>
                  <a:pt x="215090" y="0"/>
                  <a:pt x="215090" y="0"/>
                  <a:pt x="215090" y="0"/>
                </a:cubicBezTo>
                <a:lnTo>
                  <a:pt x="215090" y="0"/>
                </a:lnTo>
                <a:cubicBezTo>
                  <a:pt x="334076" y="0"/>
                  <a:pt x="430180" y="96104"/>
                  <a:pt x="430180" y="213564"/>
                </a:cubicBezTo>
                <a:cubicBezTo>
                  <a:pt x="430180" y="213564"/>
                  <a:pt x="430180" y="213564"/>
                  <a:pt x="430180" y="213564"/>
                </a:cubicBezTo>
                <a:lnTo>
                  <a:pt x="430180" y="213564"/>
                </a:lnTo>
                <a:cubicBezTo>
                  <a:pt x="430180" y="332551"/>
                  <a:pt x="334076" y="428655"/>
                  <a:pt x="215090" y="428655"/>
                </a:cubicBezTo>
                <a:cubicBezTo>
                  <a:pt x="215090" y="428655"/>
                  <a:pt x="215090" y="428655"/>
                  <a:pt x="215090" y="428655"/>
                </a:cubicBezTo>
                <a:lnTo>
                  <a:pt x="215090" y="428655"/>
                </a:lnTo>
                <a:cubicBezTo>
                  <a:pt x="96103" y="428655"/>
                  <a:pt x="0" y="332551"/>
                  <a:pt x="0" y="213564"/>
                </a:cubicBezTo>
                <a:cubicBezTo>
                  <a:pt x="0" y="213564"/>
                  <a:pt x="0" y="213564"/>
                  <a:pt x="0" y="213564"/>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7341803" y="2127985"/>
            <a:ext cx="391072" cy="459273"/>
          </a:xfrm>
          <a:custGeom>
            <a:avLst/>
            <a:gdLst>
              <a:gd name="connsiteX0" fmla="*/ 0 w 430179"/>
              <a:gd name="connsiteY0" fmla="*/ 213564 h 428655"/>
              <a:gd name="connsiteX1" fmla="*/ 215089 w 430179"/>
              <a:gd name="connsiteY1" fmla="*/ 0 h 428655"/>
              <a:gd name="connsiteX2" fmla="*/ 215089 w 430179"/>
              <a:gd name="connsiteY2" fmla="*/ 0 h 428655"/>
              <a:gd name="connsiteX3" fmla="*/ 215089 w 430179"/>
              <a:gd name="connsiteY3" fmla="*/ 0 h 428655"/>
              <a:gd name="connsiteX4" fmla="*/ 430179 w 430179"/>
              <a:gd name="connsiteY4" fmla="*/ 213564 h 428655"/>
              <a:gd name="connsiteX5" fmla="*/ 430179 w 430179"/>
              <a:gd name="connsiteY5" fmla="*/ 213564 h 428655"/>
              <a:gd name="connsiteX6" fmla="*/ 430179 w 430179"/>
              <a:gd name="connsiteY6" fmla="*/ 213564 h 428655"/>
              <a:gd name="connsiteX7" fmla="*/ 215089 w 430179"/>
              <a:gd name="connsiteY7" fmla="*/ 428655 h 428655"/>
              <a:gd name="connsiteX8" fmla="*/ 215089 w 430179"/>
              <a:gd name="connsiteY8" fmla="*/ 428655 h 428655"/>
              <a:gd name="connsiteX9" fmla="*/ 215089 w 430179"/>
              <a:gd name="connsiteY9" fmla="*/ 428655 h 428655"/>
              <a:gd name="connsiteX10" fmla="*/ 0 w 430179"/>
              <a:gd name="connsiteY10" fmla="*/ 213564 h 428655"/>
              <a:gd name="connsiteX11" fmla="*/ 0 w 430179"/>
              <a:gd name="connsiteY11" fmla="*/ 213564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79" h="428655">
                <a:moveTo>
                  <a:pt x="0" y="213564"/>
                </a:moveTo>
                <a:cubicBezTo>
                  <a:pt x="0" y="96104"/>
                  <a:pt x="96104" y="0"/>
                  <a:pt x="215089" y="0"/>
                </a:cubicBezTo>
                <a:cubicBezTo>
                  <a:pt x="215089" y="0"/>
                  <a:pt x="215089" y="0"/>
                  <a:pt x="215089" y="0"/>
                </a:cubicBezTo>
                <a:lnTo>
                  <a:pt x="215089" y="0"/>
                </a:lnTo>
                <a:cubicBezTo>
                  <a:pt x="334076" y="0"/>
                  <a:pt x="430179" y="96104"/>
                  <a:pt x="430179" y="213564"/>
                </a:cubicBezTo>
                <a:cubicBezTo>
                  <a:pt x="430179" y="213564"/>
                  <a:pt x="430179" y="213564"/>
                  <a:pt x="430179" y="213564"/>
                </a:cubicBezTo>
                <a:lnTo>
                  <a:pt x="430179" y="213564"/>
                </a:lnTo>
                <a:cubicBezTo>
                  <a:pt x="430179" y="332551"/>
                  <a:pt x="334076" y="428655"/>
                  <a:pt x="215089" y="428655"/>
                </a:cubicBezTo>
                <a:cubicBezTo>
                  <a:pt x="215089" y="428655"/>
                  <a:pt x="215089" y="428655"/>
                  <a:pt x="215089" y="428655"/>
                </a:cubicBezTo>
                <a:lnTo>
                  <a:pt x="215089" y="428655"/>
                </a:lnTo>
                <a:cubicBezTo>
                  <a:pt x="96104" y="428655"/>
                  <a:pt x="0" y="332551"/>
                  <a:pt x="0" y="213564"/>
                </a:cubicBezTo>
                <a:cubicBezTo>
                  <a:pt x="0" y="213564"/>
                  <a:pt x="0" y="213564"/>
                  <a:pt x="0" y="213564"/>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892485" y="2515344"/>
            <a:ext cx="508949" cy="449466"/>
          </a:xfrm>
          <a:custGeom>
            <a:avLst/>
            <a:gdLst>
              <a:gd name="connsiteX0" fmla="*/ 0 w 559844"/>
              <a:gd name="connsiteY0" fmla="*/ 411874 h 419502"/>
              <a:gd name="connsiteX1" fmla="*/ 555268 w 559844"/>
              <a:gd name="connsiteY1" fmla="*/ 0 h 419502"/>
              <a:gd name="connsiteX2" fmla="*/ 559844 w 559844"/>
              <a:gd name="connsiteY2" fmla="*/ 7627 h 419502"/>
              <a:gd name="connsiteX3" fmla="*/ 6101 w 559844"/>
              <a:gd name="connsiteY3" fmla="*/ 419502 h 419502"/>
              <a:gd name="connsiteX4" fmla="*/ 0 w 559844"/>
              <a:gd name="connsiteY4" fmla="*/ 411874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2">
                <a:moveTo>
                  <a:pt x="0" y="411874"/>
                </a:moveTo>
                <a:lnTo>
                  <a:pt x="555268" y="0"/>
                </a:lnTo>
                <a:lnTo>
                  <a:pt x="559844" y="7627"/>
                </a:lnTo>
                <a:lnTo>
                  <a:pt x="6101" y="419502"/>
                </a:lnTo>
                <a:lnTo>
                  <a:pt x="0" y="411874"/>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172744" y="2351901"/>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6113111" y="1748799"/>
            <a:ext cx="508950" cy="449466"/>
          </a:xfrm>
          <a:custGeom>
            <a:avLst/>
            <a:gdLst>
              <a:gd name="connsiteX0" fmla="*/ 0 w 559845"/>
              <a:gd name="connsiteY0" fmla="*/ 411874 h 419502"/>
              <a:gd name="connsiteX1" fmla="*/ 553743 w 559845"/>
              <a:gd name="connsiteY1" fmla="*/ 0 h 419502"/>
              <a:gd name="connsiteX2" fmla="*/ 559845 w 559845"/>
              <a:gd name="connsiteY2" fmla="*/ 7627 h 419502"/>
              <a:gd name="connsiteX3" fmla="*/ 4576 w 559845"/>
              <a:gd name="connsiteY3" fmla="*/ 419502 h 419502"/>
              <a:gd name="connsiteX4" fmla="*/ 0 w 559845"/>
              <a:gd name="connsiteY4" fmla="*/ 411874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0" y="411874"/>
                </a:moveTo>
                <a:lnTo>
                  <a:pt x="553743" y="0"/>
                </a:lnTo>
                <a:lnTo>
                  <a:pt x="559845" y="7627"/>
                </a:lnTo>
                <a:lnTo>
                  <a:pt x="4576" y="419502"/>
                </a:lnTo>
                <a:lnTo>
                  <a:pt x="0" y="411874"/>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113111" y="2515344"/>
            <a:ext cx="508950" cy="449466"/>
          </a:xfrm>
          <a:custGeom>
            <a:avLst/>
            <a:gdLst>
              <a:gd name="connsiteX0" fmla="*/ 553743 w 559845"/>
              <a:gd name="connsiteY0" fmla="*/ 419502 h 419502"/>
              <a:gd name="connsiteX1" fmla="*/ 0 w 559845"/>
              <a:gd name="connsiteY1" fmla="*/ 7627 h 419502"/>
              <a:gd name="connsiteX2" fmla="*/ 4576 w 559845"/>
              <a:gd name="connsiteY2" fmla="*/ 0 h 419502"/>
              <a:gd name="connsiteX3" fmla="*/ 559845 w 559845"/>
              <a:gd name="connsiteY3" fmla="*/ 411874 h 419502"/>
              <a:gd name="connsiteX4" fmla="*/ 553743 w 559845"/>
              <a:gd name="connsiteY4" fmla="*/ 419502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3743" y="419502"/>
                </a:moveTo>
                <a:lnTo>
                  <a:pt x="0" y="7627"/>
                </a:lnTo>
                <a:lnTo>
                  <a:pt x="4576" y="0"/>
                </a:lnTo>
                <a:lnTo>
                  <a:pt x="559845" y="411874"/>
                </a:lnTo>
                <a:lnTo>
                  <a:pt x="553743" y="41950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952117" y="2351901"/>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892485" y="1748799"/>
            <a:ext cx="508949" cy="449466"/>
          </a:xfrm>
          <a:custGeom>
            <a:avLst/>
            <a:gdLst>
              <a:gd name="connsiteX0" fmla="*/ 555268 w 559844"/>
              <a:gd name="connsiteY0" fmla="*/ 419502 h 419502"/>
              <a:gd name="connsiteX1" fmla="*/ 0 w 559844"/>
              <a:gd name="connsiteY1" fmla="*/ 7627 h 419502"/>
              <a:gd name="connsiteX2" fmla="*/ 6101 w 559844"/>
              <a:gd name="connsiteY2" fmla="*/ 0 h 419502"/>
              <a:gd name="connsiteX3" fmla="*/ 559844 w 559844"/>
              <a:gd name="connsiteY3" fmla="*/ 411874 h 419502"/>
              <a:gd name="connsiteX4" fmla="*/ 555268 w 559844"/>
              <a:gd name="connsiteY4" fmla="*/ 419502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2">
                <a:moveTo>
                  <a:pt x="555268" y="419502"/>
                </a:moveTo>
                <a:lnTo>
                  <a:pt x="0" y="7627"/>
                </a:lnTo>
                <a:lnTo>
                  <a:pt x="6101" y="0"/>
                </a:lnTo>
                <a:lnTo>
                  <a:pt x="559844" y="411874"/>
                </a:lnTo>
                <a:lnTo>
                  <a:pt x="555268" y="41950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2593453" y="2353536"/>
            <a:ext cx="526978" cy="619446"/>
          </a:xfrm>
          <a:custGeom>
            <a:avLst/>
            <a:gdLst>
              <a:gd name="connsiteX0" fmla="*/ 579676 w 579676"/>
              <a:gd name="connsiteY0" fmla="*/ 6101 h 578150"/>
              <a:gd name="connsiteX1" fmla="*/ 7627 w 579676"/>
              <a:gd name="connsiteY1" fmla="*/ 578150 h 578150"/>
              <a:gd name="connsiteX2" fmla="*/ 0 w 579676"/>
              <a:gd name="connsiteY2" fmla="*/ 572048 h 578150"/>
              <a:gd name="connsiteX3" fmla="*/ 572048 w 579676"/>
              <a:gd name="connsiteY3" fmla="*/ 0 h 578150"/>
              <a:gd name="connsiteX4" fmla="*/ 579676 w 579676"/>
              <a:gd name="connsiteY4" fmla="*/ 6101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579676" y="6101"/>
                </a:moveTo>
                <a:lnTo>
                  <a:pt x="7627" y="578150"/>
                </a:lnTo>
                <a:lnTo>
                  <a:pt x="0" y="572048"/>
                </a:lnTo>
                <a:lnTo>
                  <a:pt x="572048" y="0"/>
                </a:lnTo>
                <a:lnTo>
                  <a:pt x="579676"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3113496" y="2353536"/>
            <a:ext cx="526978" cy="619446"/>
          </a:xfrm>
          <a:custGeom>
            <a:avLst/>
            <a:gdLst>
              <a:gd name="connsiteX0" fmla="*/ 7627 w 579676"/>
              <a:gd name="connsiteY0" fmla="*/ 0 h 578150"/>
              <a:gd name="connsiteX1" fmla="*/ 579675 w 579676"/>
              <a:gd name="connsiteY1" fmla="*/ 572048 h 578150"/>
              <a:gd name="connsiteX2" fmla="*/ 572048 w 579676"/>
              <a:gd name="connsiteY2" fmla="*/ 578150 h 578150"/>
              <a:gd name="connsiteX3" fmla="*/ 0 w 579676"/>
              <a:gd name="connsiteY3" fmla="*/ 6101 h 578150"/>
              <a:gd name="connsiteX4" fmla="*/ 7627 w 579676"/>
              <a:gd name="connsiteY4" fmla="*/ 0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7627" y="0"/>
                </a:moveTo>
                <a:lnTo>
                  <a:pt x="579675" y="572048"/>
                </a:lnTo>
                <a:lnTo>
                  <a:pt x="572048" y="57815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364505" y="2036457"/>
            <a:ext cx="284291" cy="335056"/>
          </a:xfrm>
          <a:custGeom>
            <a:avLst/>
            <a:gdLst>
              <a:gd name="connsiteX0" fmla="*/ 312720 w 312720"/>
              <a:gd name="connsiteY0" fmla="*/ 27458 h 312719"/>
              <a:gd name="connsiteX1" fmla="*/ 27458 w 312720"/>
              <a:gd name="connsiteY1" fmla="*/ 312719 h 312719"/>
              <a:gd name="connsiteX2" fmla="*/ 0 w 312720"/>
              <a:gd name="connsiteY2" fmla="*/ 285261 h 312719"/>
              <a:gd name="connsiteX3" fmla="*/ 286787 w 312720"/>
              <a:gd name="connsiteY3" fmla="*/ 0 h 312719"/>
              <a:gd name="connsiteX4" fmla="*/ 312720 w 312720"/>
              <a:gd name="connsiteY4" fmla="*/ 27458 h 3127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2720" h="312719">
                <a:moveTo>
                  <a:pt x="312720" y="27458"/>
                </a:moveTo>
                <a:lnTo>
                  <a:pt x="27458" y="312719"/>
                </a:lnTo>
                <a:lnTo>
                  <a:pt x="0" y="285261"/>
                </a:lnTo>
                <a:lnTo>
                  <a:pt x="286787" y="0"/>
                </a:lnTo>
                <a:lnTo>
                  <a:pt x="312720" y="27458"/>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16" name="Picture 3"/>
          <p:cNvPicPr>
            <a:picLocks noChangeAspect="1" noChangeArrowheads="1"/>
          </p:cNvPicPr>
          <p:nvPr/>
        </p:nvPicPr>
        <p:blipFill>
          <a:blip r:embed="rId3"/>
          <a:srcRect/>
          <a:stretch>
            <a:fillRect/>
          </a:stretch>
        </p:blipFill>
        <p:spPr bwMode="auto">
          <a:xfrm>
            <a:off x="2309091" y="2939143"/>
            <a:ext cx="565727" cy="666750"/>
          </a:xfrm>
          <a:prstGeom prst="rect">
            <a:avLst/>
          </a:prstGeom>
          <a:noFill/>
        </p:spPr>
      </p:pic>
      <p:pic>
        <p:nvPicPr>
          <p:cNvPr id="17" name="Picture 3"/>
          <p:cNvPicPr>
            <a:picLocks noChangeAspect="1" noChangeArrowheads="1"/>
          </p:cNvPicPr>
          <p:nvPr/>
        </p:nvPicPr>
        <p:blipFill>
          <a:blip r:embed="rId4"/>
          <a:srcRect/>
          <a:stretch>
            <a:fillRect/>
          </a:stretch>
        </p:blipFill>
        <p:spPr bwMode="auto">
          <a:xfrm>
            <a:off x="3359727" y="2939143"/>
            <a:ext cx="554182" cy="666750"/>
          </a:xfrm>
          <a:prstGeom prst="rect">
            <a:avLst/>
          </a:prstGeom>
          <a:noFill/>
        </p:spPr>
      </p:pic>
      <p:pic>
        <p:nvPicPr>
          <p:cNvPr id="18" name="Picture 3"/>
          <p:cNvPicPr>
            <a:picLocks noChangeAspect="1" noChangeArrowheads="1"/>
          </p:cNvPicPr>
          <p:nvPr/>
        </p:nvPicPr>
        <p:blipFill>
          <a:blip r:embed="rId5"/>
          <a:srcRect/>
          <a:stretch>
            <a:fillRect/>
          </a:stretch>
        </p:blipFill>
        <p:spPr bwMode="auto">
          <a:xfrm>
            <a:off x="6534727" y="1333500"/>
            <a:ext cx="438727" cy="517071"/>
          </a:xfrm>
          <a:prstGeom prst="rect">
            <a:avLst/>
          </a:prstGeom>
          <a:noFill/>
        </p:spPr>
      </p:pic>
      <p:pic>
        <p:nvPicPr>
          <p:cNvPr id="19" name="Picture 3"/>
          <p:cNvPicPr>
            <a:picLocks noChangeAspect="1" noChangeArrowheads="1"/>
          </p:cNvPicPr>
          <p:nvPr/>
        </p:nvPicPr>
        <p:blipFill>
          <a:blip r:embed="rId6"/>
          <a:srcRect/>
          <a:stretch>
            <a:fillRect/>
          </a:stretch>
        </p:blipFill>
        <p:spPr bwMode="auto">
          <a:xfrm>
            <a:off x="5761182" y="2095500"/>
            <a:ext cx="438727" cy="517071"/>
          </a:xfrm>
          <a:prstGeom prst="rect">
            <a:avLst/>
          </a:prstGeom>
          <a:noFill/>
        </p:spPr>
      </p:pic>
      <p:pic>
        <p:nvPicPr>
          <p:cNvPr id="20" name="Picture 3"/>
          <p:cNvPicPr>
            <a:picLocks noChangeAspect="1" noChangeArrowheads="1"/>
          </p:cNvPicPr>
          <p:nvPr/>
        </p:nvPicPr>
        <p:blipFill>
          <a:blip r:embed="rId7"/>
          <a:srcRect/>
          <a:stretch>
            <a:fillRect/>
          </a:stretch>
        </p:blipFill>
        <p:spPr bwMode="auto">
          <a:xfrm>
            <a:off x="6534727" y="2095500"/>
            <a:ext cx="438727" cy="517071"/>
          </a:xfrm>
          <a:prstGeom prst="rect">
            <a:avLst/>
          </a:prstGeom>
          <a:noFill/>
        </p:spPr>
      </p:pic>
      <p:pic>
        <p:nvPicPr>
          <p:cNvPr id="21" name="Picture 3"/>
          <p:cNvPicPr>
            <a:picLocks noChangeAspect="1" noChangeArrowheads="1"/>
          </p:cNvPicPr>
          <p:nvPr/>
        </p:nvPicPr>
        <p:blipFill>
          <a:blip r:embed="rId8"/>
          <a:srcRect/>
          <a:stretch>
            <a:fillRect/>
          </a:stretch>
        </p:blipFill>
        <p:spPr bwMode="auto">
          <a:xfrm>
            <a:off x="7319818" y="2095500"/>
            <a:ext cx="438727" cy="517071"/>
          </a:xfrm>
          <a:prstGeom prst="rect">
            <a:avLst/>
          </a:prstGeom>
          <a:noFill/>
        </p:spPr>
      </p:pic>
      <p:pic>
        <p:nvPicPr>
          <p:cNvPr id="22" name="Picture 3"/>
          <p:cNvPicPr>
            <a:picLocks noChangeAspect="1" noChangeArrowheads="1"/>
          </p:cNvPicPr>
          <p:nvPr/>
        </p:nvPicPr>
        <p:blipFill>
          <a:blip r:embed="rId9"/>
          <a:srcRect/>
          <a:stretch>
            <a:fillRect/>
          </a:stretch>
        </p:blipFill>
        <p:spPr bwMode="auto">
          <a:xfrm>
            <a:off x="6534727" y="2871107"/>
            <a:ext cx="438727" cy="503464"/>
          </a:xfrm>
          <a:prstGeom prst="rect">
            <a:avLst/>
          </a:prstGeom>
          <a:noFill/>
        </p:spPr>
      </p:pic>
      <p:pic>
        <p:nvPicPr>
          <p:cNvPr id="23" name="Picture 3"/>
          <p:cNvPicPr>
            <a:picLocks noChangeAspect="1" noChangeArrowheads="1"/>
          </p:cNvPicPr>
          <p:nvPr/>
        </p:nvPicPr>
        <p:blipFill>
          <a:blip r:embed="rId10"/>
          <a:srcRect/>
          <a:stretch>
            <a:fillRect/>
          </a:stretch>
        </p:blipFill>
        <p:spPr bwMode="auto">
          <a:xfrm>
            <a:off x="5564909" y="3551465"/>
            <a:ext cx="2664691" cy="898071"/>
          </a:xfrm>
          <a:prstGeom prst="rect">
            <a:avLst/>
          </a:prstGeom>
          <a:noFill/>
        </p:spPr>
      </p:pic>
      <p:pic>
        <p:nvPicPr>
          <p:cNvPr id="24" name="Picture 3"/>
          <p:cNvPicPr>
            <a:picLocks noChangeAspect="1" noChangeArrowheads="1"/>
          </p:cNvPicPr>
          <p:nvPr/>
        </p:nvPicPr>
        <p:blipFill>
          <a:blip r:embed="rId11"/>
          <a:srcRect/>
          <a:stretch>
            <a:fillRect/>
          </a:stretch>
        </p:blipFill>
        <p:spPr bwMode="auto">
          <a:xfrm>
            <a:off x="5564909" y="4476750"/>
            <a:ext cx="2664691" cy="666750"/>
          </a:xfrm>
          <a:prstGeom prst="rect">
            <a:avLst/>
          </a:prstGeom>
          <a:noFill/>
        </p:spPr>
      </p:pic>
      <p:sp>
        <p:nvSpPr>
          <p:cNvPr id="2" name="TextBox 1"/>
          <p:cNvSpPr txBox="1"/>
          <p:nvPr/>
        </p:nvSpPr>
        <p:spPr>
          <a:xfrm>
            <a:off x="7088909" y="2803072"/>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25" name="TextBox 1"/>
          <p:cNvSpPr txBox="1"/>
          <p:nvPr/>
        </p:nvSpPr>
        <p:spPr>
          <a:xfrm>
            <a:off x="6303818" y="1741714"/>
            <a:ext cx="125034" cy="597599"/>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4</a:t>
            </a:r>
          </a:p>
          <a:p>
            <a:pPr>
              <a:lnSpc>
                <a:spcPts val="1000"/>
              </a:lnSpc>
            </a:pPr>
            <a:endParaRPr lang="en-US" altLang="zh-CN" dirty="0"/>
          </a:p>
          <a:p>
            <a:pPr>
              <a:lnSpc>
                <a:spcPts val="1800"/>
              </a:lnSpc>
              <a:tabLst/>
            </a:pPr>
            <a:r>
              <a:rPr lang="en-US" altLang="zh-CN" sz="1801" dirty="0">
                <a:solidFill>
                  <a:srgbClr val="000000"/>
                </a:solidFill>
                <a:latin typeface="Segoe UI" pitchFamily="18" charset="0"/>
                <a:cs typeface="Segoe UI" pitchFamily="18" charset="0"/>
              </a:rPr>
              <a:t>3</a:t>
            </a:r>
          </a:p>
        </p:txBody>
      </p:sp>
      <p:sp>
        <p:nvSpPr>
          <p:cNvPr id="26" name="TextBox 1"/>
          <p:cNvSpPr txBox="1"/>
          <p:nvPr/>
        </p:nvSpPr>
        <p:spPr>
          <a:xfrm>
            <a:off x="6303818" y="2803072"/>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5</a:t>
            </a:r>
          </a:p>
        </p:txBody>
      </p:sp>
      <p:sp>
        <p:nvSpPr>
          <p:cNvPr id="27" name="TextBox 1"/>
          <p:cNvSpPr txBox="1"/>
          <p:nvPr/>
        </p:nvSpPr>
        <p:spPr>
          <a:xfrm>
            <a:off x="7088909" y="1741714"/>
            <a:ext cx="125034" cy="597599"/>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a:p>
            <a:pPr>
              <a:lnSpc>
                <a:spcPts val="1000"/>
              </a:lnSpc>
            </a:pPr>
            <a:endParaRPr lang="en-US" altLang="zh-CN" dirty="0"/>
          </a:p>
          <a:p>
            <a:pPr>
              <a:lnSpc>
                <a:spcPts val="1800"/>
              </a:lnSpc>
              <a:tabLst/>
            </a:pPr>
            <a:r>
              <a:rPr lang="en-US" altLang="zh-CN" sz="1801" dirty="0">
                <a:solidFill>
                  <a:srgbClr val="000000"/>
                </a:solidFill>
                <a:latin typeface="Segoe UI" pitchFamily="18" charset="0"/>
                <a:cs typeface="Segoe UI" pitchFamily="18" charset="0"/>
              </a:rPr>
              <a:t>2</a:t>
            </a:r>
          </a:p>
        </p:txBody>
      </p:sp>
      <p:sp>
        <p:nvSpPr>
          <p:cNvPr id="28" name="TextBox 1"/>
          <p:cNvSpPr txBox="1"/>
          <p:nvPr/>
        </p:nvSpPr>
        <p:spPr>
          <a:xfrm>
            <a:off x="2309091" y="462643"/>
            <a:ext cx="4998163" cy="866904"/>
          </a:xfrm>
          <a:prstGeom prst="rect">
            <a:avLst/>
          </a:prstGeom>
          <a:noFill/>
        </p:spPr>
        <p:txBody>
          <a:bodyPr wrap="none" lIns="0" tIns="0" rIns="0" rtlCol="0">
            <a:spAutoFit/>
          </a:bodyPr>
          <a:lstStyle/>
          <a:p>
            <a:pPr>
              <a:lnSpc>
                <a:spcPts val="3800"/>
              </a:lnSpc>
              <a:tabLst>
                <a:tab pos="4826000" algn="l"/>
              </a:tabLst>
            </a:pPr>
            <a:r>
              <a:rPr lang="en-US" altLang="zh-CN" sz="4408" dirty="0">
                <a:solidFill>
                  <a:srgbClr val="000000"/>
                </a:solidFill>
                <a:latin typeface="Segoe UI" pitchFamily="18" charset="0"/>
                <a:cs typeface="Segoe UI" pitchFamily="18" charset="0"/>
              </a:rPr>
              <a:t>SMA*</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by</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Example</a:t>
            </a:r>
          </a:p>
          <a:p>
            <a:pPr>
              <a:lnSpc>
                <a:spcPts val="1000"/>
              </a:lnSpc>
            </a:pPr>
            <a:endParaRPr lang="en-US" altLang="zh-CN" dirty="0"/>
          </a:p>
          <a:p>
            <a:pPr>
              <a:lnSpc>
                <a:spcPts val="1600"/>
              </a:lnSpc>
              <a:tabLst>
                <a:tab pos="4826000" algn="l"/>
              </a:tabLst>
            </a:pPr>
            <a:r>
              <a:rPr lang="en-US" altLang="zh-CN" dirty="0"/>
              <a:t>	</a:t>
            </a:r>
            <a:r>
              <a:rPr lang="en-US" altLang="zh-CN" sz="1801" dirty="0">
                <a:solidFill>
                  <a:srgbClr val="FF0000"/>
                </a:solidFill>
                <a:latin typeface="Segoe UI" pitchFamily="18" charset="0"/>
                <a:cs typeface="Segoe UI" pitchFamily="18" charset="0"/>
              </a:rPr>
              <a:t>0</a:t>
            </a:r>
          </a:p>
        </p:txBody>
      </p:sp>
      <p:sp>
        <p:nvSpPr>
          <p:cNvPr id="29" name="TextBox 1"/>
          <p:cNvSpPr txBox="1"/>
          <p:nvPr/>
        </p:nvSpPr>
        <p:spPr>
          <a:xfrm>
            <a:off x="7412182" y="1905000"/>
            <a:ext cx="282129" cy="687368"/>
          </a:xfrm>
          <a:prstGeom prst="rect">
            <a:avLst/>
          </a:prstGeom>
          <a:noFill/>
        </p:spPr>
        <p:txBody>
          <a:bodyPr wrap="none" lIns="0" tIns="0" rIns="0" rtlCol="0">
            <a:spAutoFit/>
          </a:bodyPr>
          <a:lstStyle/>
          <a:p>
            <a:pPr>
              <a:lnSpc>
                <a:spcPts val="1500"/>
              </a:lnSpc>
              <a:tabLst>
                <a:tab pos="76200" algn="l"/>
              </a:tabLst>
            </a:pPr>
            <a:r>
              <a:rPr lang="en-US" altLang="zh-CN" dirty="0"/>
              <a:t>	</a:t>
            </a:r>
            <a:r>
              <a:rPr lang="en-US" altLang="zh-CN" sz="1801" dirty="0">
                <a:solidFill>
                  <a:srgbClr val="FF0000"/>
                </a:solidFill>
                <a:latin typeface="Segoe UI" pitchFamily="18" charset="0"/>
                <a:cs typeface="Segoe UI" pitchFamily="18" charset="0"/>
              </a:rPr>
              <a:t>0</a:t>
            </a:r>
          </a:p>
          <a:p>
            <a:pPr>
              <a:lnSpc>
                <a:spcPts val="3500"/>
              </a:lnSpc>
              <a:tabLst>
                <a:tab pos="76200" algn="l"/>
              </a:tabLst>
            </a:pPr>
            <a:r>
              <a:rPr lang="en-US" altLang="zh-CN" sz="3207" dirty="0">
                <a:solidFill>
                  <a:srgbClr val="000000"/>
                </a:solidFill>
                <a:latin typeface="Segoe UI" pitchFamily="18" charset="0"/>
                <a:cs typeface="Segoe UI" pitchFamily="18" charset="0"/>
              </a:rPr>
              <a:t>G</a:t>
            </a:r>
          </a:p>
        </p:txBody>
      </p:sp>
      <p:sp>
        <p:nvSpPr>
          <p:cNvPr id="30" name="TextBox 1"/>
          <p:cNvSpPr txBox="1"/>
          <p:nvPr/>
        </p:nvSpPr>
        <p:spPr>
          <a:xfrm>
            <a:off x="5888182" y="1905000"/>
            <a:ext cx="218008" cy="687368"/>
          </a:xfrm>
          <a:prstGeom prst="rect">
            <a:avLst/>
          </a:prstGeom>
          <a:noFill/>
        </p:spPr>
        <p:txBody>
          <a:bodyPr wrap="none" lIns="0" tIns="0" rIns="0" rtlCol="0">
            <a:spAutoFit/>
          </a:bodyPr>
          <a:lstStyle/>
          <a:p>
            <a:pPr>
              <a:lnSpc>
                <a:spcPts val="1500"/>
              </a:lnSpc>
              <a:tabLst>
                <a:tab pos="38100" algn="l"/>
              </a:tabLst>
            </a:pPr>
            <a:r>
              <a:rPr lang="en-US" altLang="zh-CN" dirty="0"/>
              <a:t>	</a:t>
            </a:r>
            <a:r>
              <a:rPr lang="en-US" altLang="zh-CN" sz="1801" dirty="0">
                <a:solidFill>
                  <a:srgbClr val="FF0000"/>
                </a:solidFill>
                <a:latin typeface="Segoe UI" pitchFamily="18" charset="0"/>
                <a:cs typeface="Segoe UI" pitchFamily="18" charset="0"/>
              </a:rPr>
              <a:t>3</a:t>
            </a:r>
          </a:p>
          <a:p>
            <a:pPr>
              <a:lnSpc>
                <a:spcPts val="3500"/>
              </a:lnSpc>
              <a:tabLst>
                <a:tab pos="38100" algn="l"/>
              </a:tabLst>
            </a:pPr>
            <a:r>
              <a:rPr lang="en-US" altLang="zh-CN" sz="3207" dirty="0">
                <a:solidFill>
                  <a:srgbClr val="000000"/>
                </a:solidFill>
                <a:latin typeface="Segoe UI" pitchFamily="18" charset="0"/>
                <a:cs typeface="Segoe UI" pitchFamily="18" charset="0"/>
              </a:rPr>
              <a:t>S</a:t>
            </a:r>
          </a:p>
        </p:txBody>
      </p:sp>
      <p:sp>
        <p:nvSpPr>
          <p:cNvPr id="31" name="TextBox 1"/>
          <p:cNvSpPr txBox="1"/>
          <p:nvPr/>
        </p:nvSpPr>
        <p:spPr>
          <a:xfrm>
            <a:off x="6638636" y="1469571"/>
            <a:ext cx="264496" cy="111056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A</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a:p>
            <a:pPr>
              <a:lnSpc>
                <a:spcPts val="3500"/>
              </a:lnSpc>
              <a:tabLst>
                <a:tab pos="63500" algn="l"/>
              </a:tabLst>
            </a:pPr>
            <a:r>
              <a:rPr lang="en-US" altLang="zh-CN" sz="3207" dirty="0">
                <a:solidFill>
                  <a:srgbClr val="000000"/>
                </a:solidFill>
                <a:latin typeface="Segoe UI" pitchFamily="18" charset="0"/>
                <a:cs typeface="Segoe UI" pitchFamily="18" charset="0"/>
              </a:rPr>
              <a:t>B</a:t>
            </a:r>
          </a:p>
        </p:txBody>
      </p:sp>
      <p:sp>
        <p:nvSpPr>
          <p:cNvPr id="1024" name="TextBox 1"/>
          <p:cNvSpPr txBox="1"/>
          <p:nvPr/>
        </p:nvSpPr>
        <p:spPr>
          <a:xfrm>
            <a:off x="6650182" y="2667000"/>
            <a:ext cx="254878" cy="687368"/>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FF0000"/>
                </a:solidFill>
                <a:latin typeface="Segoe UI" pitchFamily="18" charset="0"/>
                <a:cs typeface="Segoe UI" pitchFamily="18" charset="0"/>
              </a:rPr>
              <a:t>1</a:t>
            </a:r>
          </a:p>
          <a:p>
            <a:pPr>
              <a:lnSpc>
                <a:spcPts val="3500"/>
              </a:lnSpc>
              <a:tabLst>
                <a:tab pos="50800" algn="l"/>
              </a:tabLst>
            </a:pPr>
            <a:r>
              <a:rPr lang="en-US" altLang="zh-CN" sz="3207" dirty="0">
                <a:solidFill>
                  <a:srgbClr val="000000"/>
                </a:solidFill>
                <a:latin typeface="Segoe UI" pitchFamily="18" charset="0"/>
                <a:cs typeface="Segoe UI" pitchFamily="18" charset="0"/>
              </a:rPr>
              <a:t>C</a:t>
            </a:r>
          </a:p>
        </p:txBody>
      </p:sp>
      <p:sp>
        <p:nvSpPr>
          <p:cNvPr id="1025"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26" name="TextBox 1"/>
          <p:cNvSpPr txBox="1"/>
          <p:nvPr/>
        </p:nvSpPr>
        <p:spPr>
          <a:xfrm>
            <a:off x="2667000" y="1823357"/>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0</a:t>
            </a:r>
          </a:p>
          <a:p>
            <a:pPr>
              <a:lnSpc>
                <a:spcPts val="2200"/>
              </a:lnSpc>
              <a:tabLst/>
            </a:pPr>
            <a:r>
              <a:rPr lang="en-US" altLang="zh-CN" sz="1801" dirty="0">
                <a:solidFill>
                  <a:srgbClr val="FF0000"/>
                </a:solidFill>
                <a:latin typeface="Segoe UI" pitchFamily="18" charset="0"/>
                <a:cs typeface="Segoe UI" pitchFamily="18" charset="0"/>
              </a:rPr>
              <a:t>3</a:t>
            </a:r>
          </a:p>
        </p:txBody>
      </p:sp>
      <p:sp>
        <p:nvSpPr>
          <p:cNvPr id="1028" name="TextBox 1"/>
          <p:cNvSpPr txBox="1"/>
          <p:nvPr/>
        </p:nvSpPr>
        <p:spPr>
          <a:xfrm>
            <a:off x="2459182"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29" name="TextBox 1"/>
          <p:cNvSpPr txBox="1"/>
          <p:nvPr/>
        </p:nvSpPr>
        <p:spPr>
          <a:xfrm>
            <a:off x="2147455" y="3048000"/>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4</a:t>
            </a:r>
          </a:p>
          <a:p>
            <a:pPr>
              <a:lnSpc>
                <a:spcPts val="2200"/>
              </a:lnSpc>
              <a:tabLst/>
            </a:pPr>
            <a:r>
              <a:rPr lang="en-US" altLang="zh-CN" sz="1801" dirty="0">
                <a:solidFill>
                  <a:srgbClr val="FF0000"/>
                </a:solidFill>
                <a:latin typeface="Segoe UI" pitchFamily="18" charset="0"/>
                <a:cs typeface="Segoe UI" pitchFamily="18" charset="0"/>
              </a:rPr>
              <a:t>0</a:t>
            </a:r>
          </a:p>
        </p:txBody>
      </p:sp>
      <p:sp>
        <p:nvSpPr>
          <p:cNvPr id="1030" name="TextBox 1"/>
          <p:cNvSpPr txBox="1"/>
          <p:nvPr/>
        </p:nvSpPr>
        <p:spPr>
          <a:xfrm>
            <a:off x="3509818" y="3088821"/>
            <a:ext cx="317395"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C</a:t>
            </a:r>
          </a:p>
        </p:txBody>
      </p:sp>
      <p:sp>
        <p:nvSpPr>
          <p:cNvPr id="1031" name="TextBox 1"/>
          <p:cNvSpPr txBox="1"/>
          <p:nvPr/>
        </p:nvSpPr>
        <p:spPr>
          <a:xfrm>
            <a:off x="3971636" y="3347357"/>
            <a:ext cx="125034"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6</a:t>
            </a:r>
          </a:p>
        </p:txBody>
      </p:sp>
      <p:sp>
        <p:nvSpPr>
          <p:cNvPr id="1032" name="TextBox 1"/>
          <p:cNvSpPr txBox="1"/>
          <p:nvPr/>
        </p:nvSpPr>
        <p:spPr>
          <a:xfrm>
            <a:off x="2932546" y="3048000"/>
            <a:ext cx="423193" cy="520655"/>
          </a:xfrm>
          <a:prstGeom prst="rect">
            <a:avLst/>
          </a:prstGeom>
          <a:noFill/>
        </p:spPr>
        <p:txBody>
          <a:bodyPr wrap="none" lIns="0" tIns="0" rIns="0" rtlCol="0">
            <a:spAutoFit/>
          </a:bodyPr>
          <a:lstStyle/>
          <a:p>
            <a:pPr>
              <a:lnSpc>
                <a:spcPts val="1500"/>
              </a:lnSpc>
              <a:tabLst>
                <a:tab pos="279400" algn="l"/>
              </a:tabLst>
            </a:pPr>
            <a:r>
              <a:rPr lang="en-US" altLang="zh-CN" dirty="0"/>
              <a:t>	</a:t>
            </a:r>
            <a:r>
              <a:rPr lang="en-US" altLang="zh-CN" sz="1801" dirty="0">
                <a:solidFill>
                  <a:srgbClr val="00B050"/>
                </a:solidFill>
                <a:latin typeface="Segoe UI" pitchFamily="18" charset="0"/>
                <a:cs typeface="Segoe UI" pitchFamily="18" charset="0"/>
              </a:rPr>
              <a:t>5</a:t>
            </a:r>
          </a:p>
          <a:p>
            <a:pPr>
              <a:lnSpc>
                <a:spcPts val="2200"/>
              </a:lnSpc>
              <a:tabLst>
                <a:tab pos="279400" algn="l"/>
              </a:tabLst>
            </a:pPr>
            <a:r>
              <a:rPr lang="en-US" altLang="zh-CN" sz="1801" dirty="0">
                <a:solidFill>
                  <a:srgbClr val="0070C0"/>
                </a:solidFill>
                <a:latin typeface="Segoe UI" pitchFamily="18" charset="0"/>
                <a:cs typeface="Segoe UI" pitchFamily="18" charset="0"/>
              </a:rPr>
              <a:t>4</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1</a:t>
            </a:r>
          </a:p>
        </p:txBody>
      </p:sp>
      <p:sp>
        <p:nvSpPr>
          <p:cNvPr id="1033" name="TextBox 1"/>
          <p:cNvSpPr txBox="1"/>
          <p:nvPr/>
        </p:nvSpPr>
        <p:spPr>
          <a:xfrm>
            <a:off x="3452091" y="1823357"/>
            <a:ext cx="423193"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(5)</a:t>
            </a:r>
          </a:p>
          <a:p>
            <a:pPr>
              <a:lnSpc>
                <a:spcPts val="2200"/>
              </a:lnSpc>
              <a:tabLst/>
            </a:pPr>
            <a:r>
              <a:rPr lang="en-US" altLang="zh-CN" sz="1801" dirty="0">
                <a:solidFill>
                  <a:srgbClr val="0070C0"/>
                </a:solidFill>
                <a:latin typeface="Segoe UI" pitchFamily="18" charset="0"/>
                <a:cs typeface="Segoe UI" pitchFamily="18" charset="0"/>
              </a:rPr>
              <a:t>3</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4</a:t>
            </a:r>
          </a:p>
        </p:txBody>
      </p:sp>
      <p:sp>
        <p:nvSpPr>
          <p:cNvPr id="1034" name="TextBox 1"/>
          <p:cNvSpPr txBox="1"/>
          <p:nvPr/>
        </p:nvSpPr>
        <p:spPr>
          <a:xfrm>
            <a:off x="5761182" y="3728357"/>
            <a:ext cx="2330703" cy="1251625"/>
          </a:xfrm>
          <a:prstGeom prst="rect">
            <a:avLst/>
          </a:prstGeom>
          <a:noFill/>
        </p:spPr>
        <p:txBody>
          <a:bodyPr wrap="none" lIns="0" tIns="0" rIns="0" rtlCol="0">
            <a:spAutoFit/>
          </a:bodyPr>
          <a:lstStyle/>
          <a:p>
            <a:pPr>
              <a:lnSpc>
                <a:spcPts val="2000"/>
              </a:lnSpc>
              <a:tabLst>
                <a:tab pos="139700" algn="l"/>
                <a:tab pos="533400" algn="l"/>
              </a:tabLst>
            </a:pPr>
            <a:r>
              <a:rPr lang="en-US" altLang="zh-CN" dirty="0"/>
              <a:t>	</a:t>
            </a:r>
            <a:r>
              <a:rPr lang="en-US" altLang="zh-CN" sz="2402" dirty="0">
                <a:solidFill>
                  <a:srgbClr val="000000"/>
                </a:solidFill>
                <a:latin typeface="Segoe UI" pitchFamily="18" charset="0"/>
                <a:cs typeface="Segoe UI" pitchFamily="18" charset="0"/>
              </a:rPr>
              <a:t>All</a:t>
            </a:r>
            <a:r>
              <a:rPr lang="en-US" altLang="zh-CN" sz="2402" dirty="0">
                <a:latin typeface="Times New Roman" pitchFamily="18" charset="0"/>
                <a:cs typeface="Times New Roman" pitchFamily="18" charset="0"/>
              </a:rPr>
              <a:t> </a:t>
            </a:r>
            <a:r>
              <a:rPr lang="en-US" altLang="zh-CN" sz="2402" dirty="0">
                <a:solidFill>
                  <a:srgbClr val="000000"/>
                </a:solidFill>
                <a:latin typeface="Segoe UI" pitchFamily="18" charset="0"/>
                <a:cs typeface="Segoe UI" pitchFamily="18" charset="0"/>
              </a:rPr>
              <a:t>children</a:t>
            </a:r>
            <a:r>
              <a:rPr lang="en-US" altLang="zh-CN" sz="2402" dirty="0">
                <a:latin typeface="Times New Roman" pitchFamily="18" charset="0"/>
                <a:cs typeface="Times New Roman" pitchFamily="18" charset="0"/>
              </a:rPr>
              <a:t> </a:t>
            </a:r>
            <a:r>
              <a:rPr lang="en-US" altLang="zh-CN" sz="2402" dirty="0">
                <a:solidFill>
                  <a:srgbClr val="000000"/>
                </a:solidFill>
                <a:latin typeface="Segoe UI" pitchFamily="18" charset="0"/>
                <a:cs typeface="Segoe UI" pitchFamily="18" charset="0"/>
              </a:rPr>
              <a:t>are</a:t>
            </a:r>
          </a:p>
          <a:p>
            <a:pPr>
              <a:lnSpc>
                <a:spcPts val="2800"/>
              </a:lnSpc>
              <a:tabLst>
                <a:tab pos="139700" algn="l"/>
                <a:tab pos="533400" algn="l"/>
              </a:tabLst>
            </a:pPr>
            <a:r>
              <a:rPr lang="en-US" altLang="zh-CN" dirty="0"/>
              <a:t>		</a:t>
            </a:r>
            <a:r>
              <a:rPr lang="en-US" altLang="zh-CN" sz="2402" dirty="0">
                <a:solidFill>
                  <a:srgbClr val="000000"/>
                </a:solidFill>
                <a:latin typeface="Segoe UI" pitchFamily="18" charset="0"/>
                <a:cs typeface="Segoe UI" pitchFamily="18" charset="0"/>
              </a:rPr>
              <a:t>explored</a:t>
            </a:r>
          </a:p>
          <a:p>
            <a:pPr>
              <a:lnSpc>
                <a:spcPts val="1000"/>
              </a:lnSpc>
            </a:pPr>
            <a:endParaRPr lang="en-US" altLang="zh-CN" dirty="0"/>
          </a:p>
          <a:p>
            <a:pPr>
              <a:lnSpc>
                <a:spcPts val="1000"/>
              </a:lnSpc>
            </a:pPr>
            <a:endParaRPr lang="en-US" altLang="zh-CN" dirty="0"/>
          </a:p>
          <a:p>
            <a:pPr>
              <a:lnSpc>
                <a:spcPts val="2600"/>
              </a:lnSpc>
              <a:tabLst>
                <a:tab pos="139700" algn="l"/>
                <a:tab pos="533400" algn="l"/>
              </a:tabLst>
            </a:pPr>
            <a:r>
              <a:rPr lang="en-US" altLang="zh-CN" sz="2798" dirty="0">
                <a:solidFill>
                  <a:srgbClr val="FF0000"/>
                </a:solidFill>
                <a:latin typeface="Segoe UI" pitchFamily="18" charset="0"/>
                <a:cs typeface="Segoe UI" pitchFamily="18" charset="0"/>
              </a:rPr>
              <a:t>Adjust</a:t>
            </a:r>
            <a:r>
              <a:rPr lang="en-US" altLang="zh-CN" sz="2798" dirty="0">
                <a:latin typeface="Times New Roman" pitchFamily="18" charset="0"/>
                <a:cs typeface="Times New Roman" pitchFamily="18" charset="0"/>
              </a:rPr>
              <a:t> </a:t>
            </a:r>
            <a:r>
              <a:rPr lang="en-US" altLang="zh-CN" sz="2798" dirty="0">
                <a:solidFill>
                  <a:srgbClr val="FF0000"/>
                </a:solidFill>
                <a:latin typeface="Segoe UI" pitchFamily="18" charset="0"/>
                <a:cs typeface="Segoe UI" pitchFamily="18" charset="0"/>
              </a:rPr>
              <a:t>f-values</a:t>
            </a:r>
          </a:p>
        </p:txBody>
      </p:sp>
    </p:spTree>
    <p:extLst>
      <p:ext uri="{BB962C8B-B14F-4D97-AF65-F5344CB8AC3E}">
        <p14:creationId xmlns:p14="http://schemas.microsoft.com/office/powerpoint/2010/main" val="17167667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5781670" y="2127985"/>
            <a:ext cx="391073" cy="459273"/>
          </a:xfrm>
          <a:custGeom>
            <a:avLst/>
            <a:gdLst>
              <a:gd name="connsiteX0" fmla="*/ 0 w 430180"/>
              <a:gd name="connsiteY0" fmla="*/ 213564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3564 h 428655"/>
              <a:gd name="connsiteX5" fmla="*/ 430180 w 430180"/>
              <a:gd name="connsiteY5" fmla="*/ 213564 h 428655"/>
              <a:gd name="connsiteX6" fmla="*/ 430180 w 430180"/>
              <a:gd name="connsiteY6" fmla="*/ 213564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3564 h 428655"/>
              <a:gd name="connsiteX11" fmla="*/ 0 w 430180"/>
              <a:gd name="connsiteY11" fmla="*/ 213564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3564"/>
                </a:moveTo>
                <a:cubicBezTo>
                  <a:pt x="0" y="96104"/>
                  <a:pt x="96103" y="0"/>
                  <a:pt x="215090" y="0"/>
                </a:cubicBezTo>
                <a:cubicBezTo>
                  <a:pt x="215090" y="0"/>
                  <a:pt x="215090" y="0"/>
                  <a:pt x="215090" y="0"/>
                </a:cubicBezTo>
                <a:lnTo>
                  <a:pt x="215090" y="0"/>
                </a:lnTo>
                <a:cubicBezTo>
                  <a:pt x="334076" y="0"/>
                  <a:pt x="430180" y="96104"/>
                  <a:pt x="430180" y="213564"/>
                </a:cubicBezTo>
                <a:cubicBezTo>
                  <a:pt x="430180" y="213564"/>
                  <a:pt x="430180" y="213564"/>
                  <a:pt x="430180" y="213564"/>
                </a:cubicBezTo>
                <a:lnTo>
                  <a:pt x="430180" y="213564"/>
                </a:lnTo>
                <a:cubicBezTo>
                  <a:pt x="430180" y="332551"/>
                  <a:pt x="334076" y="428655"/>
                  <a:pt x="215090" y="428655"/>
                </a:cubicBezTo>
                <a:cubicBezTo>
                  <a:pt x="215090" y="428655"/>
                  <a:pt x="215090" y="428655"/>
                  <a:pt x="215090" y="428655"/>
                </a:cubicBezTo>
                <a:lnTo>
                  <a:pt x="215090" y="428655"/>
                </a:lnTo>
                <a:cubicBezTo>
                  <a:pt x="96103" y="428655"/>
                  <a:pt x="0" y="332551"/>
                  <a:pt x="0" y="213564"/>
                </a:cubicBezTo>
                <a:cubicBezTo>
                  <a:pt x="0" y="213564"/>
                  <a:pt x="0" y="213564"/>
                  <a:pt x="0" y="213564"/>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7341803" y="2127985"/>
            <a:ext cx="391072" cy="459273"/>
          </a:xfrm>
          <a:custGeom>
            <a:avLst/>
            <a:gdLst>
              <a:gd name="connsiteX0" fmla="*/ 0 w 430179"/>
              <a:gd name="connsiteY0" fmla="*/ 213564 h 428655"/>
              <a:gd name="connsiteX1" fmla="*/ 215089 w 430179"/>
              <a:gd name="connsiteY1" fmla="*/ 0 h 428655"/>
              <a:gd name="connsiteX2" fmla="*/ 215089 w 430179"/>
              <a:gd name="connsiteY2" fmla="*/ 0 h 428655"/>
              <a:gd name="connsiteX3" fmla="*/ 215089 w 430179"/>
              <a:gd name="connsiteY3" fmla="*/ 0 h 428655"/>
              <a:gd name="connsiteX4" fmla="*/ 430179 w 430179"/>
              <a:gd name="connsiteY4" fmla="*/ 213564 h 428655"/>
              <a:gd name="connsiteX5" fmla="*/ 430179 w 430179"/>
              <a:gd name="connsiteY5" fmla="*/ 213564 h 428655"/>
              <a:gd name="connsiteX6" fmla="*/ 430179 w 430179"/>
              <a:gd name="connsiteY6" fmla="*/ 213564 h 428655"/>
              <a:gd name="connsiteX7" fmla="*/ 215089 w 430179"/>
              <a:gd name="connsiteY7" fmla="*/ 428655 h 428655"/>
              <a:gd name="connsiteX8" fmla="*/ 215089 w 430179"/>
              <a:gd name="connsiteY8" fmla="*/ 428655 h 428655"/>
              <a:gd name="connsiteX9" fmla="*/ 215089 w 430179"/>
              <a:gd name="connsiteY9" fmla="*/ 428655 h 428655"/>
              <a:gd name="connsiteX10" fmla="*/ 0 w 430179"/>
              <a:gd name="connsiteY10" fmla="*/ 213564 h 428655"/>
              <a:gd name="connsiteX11" fmla="*/ 0 w 430179"/>
              <a:gd name="connsiteY11" fmla="*/ 213564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79" h="428655">
                <a:moveTo>
                  <a:pt x="0" y="213564"/>
                </a:moveTo>
                <a:cubicBezTo>
                  <a:pt x="0" y="96104"/>
                  <a:pt x="96104" y="0"/>
                  <a:pt x="215089" y="0"/>
                </a:cubicBezTo>
                <a:cubicBezTo>
                  <a:pt x="215089" y="0"/>
                  <a:pt x="215089" y="0"/>
                  <a:pt x="215089" y="0"/>
                </a:cubicBezTo>
                <a:lnTo>
                  <a:pt x="215089" y="0"/>
                </a:lnTo>
                <a:cubicBezTo>
                  <a:pt x="334076" y="0"/>
                  <a:pt x="430179" y="96104"/>
                  <a:pt x="430179" y="213564"/>
                </a:cubicBezTo>
                <a:cubicBezTo>
                  <a:pt x="430179" y="213564"/>
                  <a:pt x="430179" y="213564"/>
                  <a:pt x="430179" y="213564"/>
                </a:cubicBezTo>
                <a:lnTo>
                  <a:pt x="430179" y="213564"/>
                </a:lnTo>
                <a:cubicBezTo>
                  <a:pt x="430179" y="332551"/>
                  <a:pt x="334076" y="428655"/>
                  <a:pt x="215089" y="428655"/>
                </a:cubicBezTo>
                <a:cubicBezTo>
                  <a:pt x="215089" y="428655"/>
                  <a:pt x="215089" y="428655"/>
                  <a:pt x="215089" y="428655"/>
                </a:cubicBezTo>
                <a:lnTo>
                  <a:pt x="215089" y="428655"/>
                </a:lnTo>
                <a:cubicBezTo>
                  <a:pt x="96104" y="428655"/>
                  <a:pt x="0" y="332551"/>
                  <a:pt x="0" y="213564"/>
                </a:cubicBezTo>
                <a:cubicBezTo>
                  <a:pt x="0" y="213564"/>
                  <a:pt x="0" y="213564"/>
                  <a:pt x="0" y="213564"/>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892485" y="2515344"/>
            <a:ext cx="508949" cy="449466"/>
          </a:xfrm>
          <a:custGeom>
            <a:avLst/>
            <a:gdLst>
              <a:gd name="connsiteX0" fmla="*/ 0 w 559844"/>
              <a:gd name="connsiteY0" fmla="*/ 411874 h 419502"/>
              <a:gd name="connsiteX1" fmla="*/ 555268 w 559844"/>
              <a:gd name="connsiteY1" fmla="*/ 0 h 419502"/>
              <a:gd name="connsiteX2" fmla="*/ 559844 w 559844"/>
              <a:gd name="connsiteY2" fmla="*/ 7627 h 419502"/>
              <a:gd name="connsiteX3" fmla="*/ 6101 w 559844"/>
              <a:gd name="connsiteY3" fmla="*/ 419502 h 419502"/>
              <a:gd name="connsiteX4" fmla="*/ 0 w 559844"/>
              <a:gd name="connsiteY4" fmla="*/ 411874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2">
                <a:moveTo>
                  <a:pt x="0" y="411874"/>
                </a:moveTo>
                <a:lnTo>
                  <a:pt x="555268" y="0"/>
                </a:lnTo>
                <a:lnTo>
                  <a:pt x="559844" y="7627"/>
                </a:lnTo>
                <a:lnTo>
                  <a:pt x="6101" y="419502"/>
                </a:lnTo>
                <a:lnTo>
                  <a:pt x="0" y="411874"/>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172744" y="2351901"/>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6113111" y="1748799"/>
            <a:ext cx="508950" cy="449466"/>
          </a:xfrm>
          <a:custGeom>
            <a:avLst/>
            <a:gdLst>
              <a:gd name="connsiteX0" fmla="*/ 0 w 559845"/>
              <a:gd name="connsiteY0" fmla="*/ 411874 h 419502"/>
              <a:gd name="connsiteX1" fmla="*/ 553743 w 559845"/>
              <a:gd name="connsiteY1" fmla="*/ 0 h 419502"/>
              <a:gd name="connsiteX2" fmla="*/ 559845 w 559845"/>
              <a:gd name="connsiteY2" fmla="*/ 7627 h 419502"/>
              <a:gd name="connsiteX3" fmla="*/ 4576 w 559845"/>
              <a:gd name="connsiteY3" fmla="*/ 419502 h 419502"/>
              <a:gd name="connsiteX4" fmla="*/ 0 w 559845"/>
              <a:gd name="connsiteY4" fmla="*/ 411874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0" y="411874"/>
                </a:moveTo>
                <a:lnTo>
                  <a:pt x="553743" y="0"/>
                </a:lnTo>
                <a:lnTo>
                  <a:pt x="559845" y="7627"/>
                </a:lnTo>
                <a:lnTo>
                  <a:pt x="4576" y="419502"/>
                </a:lnTo>
                <a:lnTo>
                  <a:pt x="0" y="411874"/>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113111" y="2515344"/>
            <a:ext cx="508950" cy="449466"/>
          </a:xfrm>
          <a:custGeom>
            <a:avLst/>
            <a:gdLst>
              <a:gd name="connsiteX0" fmla="*/ 553743 w 559845"/>
              <a:gd name="connsiteY0" fmla="*/ 419502 h 419502"/>
              <a:gd name="connsiteX1" fmla="*/ 0 w 559845"/>
              <a:gd name="connsiteY1" fmla="*/ 7627 h 419502"/>
              <a:gd name="connsiteX2" fmla="*/ 4576 w 559845"/>
              <a:gd name="connsiteY2" fmla="*/ 0 h 419502"/>
              <a:gd name="connsiteX3" fmla="*/ 559845 w 559845"/>
              <a:gd name="connsiteY3" fmla="*/ 411874 h 419502"/>
              <a:gd name="connsiteX4" fmla="*/ 553743 w 559845"/>
              <a:gd name="connsiteY4" fmla="*/ 419502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3743" y="419502"/>
                </a:moveTo>
                <a:lnTo>
                  <a:pt x="0" y="7627"/>
                </a:lnTo>
                <a:lnTo>
                  <a:pt x="4576" y="0"/>
                </a:lnTo>
                <a:lnTo>
                  <a:pt x="559845" y="411874"/>
                </a:lnTo>
                <a:lnTo>
                  <a:pt x="553743" y="41950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952117" y="2351901"/>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892485" y="1748799"/>
            <a:ext cx="508949" cy="449466"/>
          </a:xfrm>
          <a:custGeom>
            <a:avLst/>
            <a:gdLst>
              <a:gd name="connsiteX0" fmla="*/ 555268 w 559844"/>
              <a:gd name="connsiteY0" fmla="*/ 419502 h 419502"/>
              <a:gd name="connsiteX1" fmla="*/ 0 w 559844"/>
              <a:gd name="connsiteY1" fmla="*/ 7627 h 419502"/>
              <a:gd name="connsiteX2" fmla="*/ 6101 w 559844"/>
              <a:gd name="connsiteY2" fmla="*/ 0 h 419502"/>
              <a:gd name="connsiteX3" fmla="*/ 559844 w 559844"/>
              <a:gd name="connsiteY3" fmla="*/ 411874 h 419502"/>
              <a:gd name="connsiteX4" fmla="*/ 555268 w 559844"/>
              <a:gd name="connsiteY4" fmla="*/ 419502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2">
                <a:moveTo>
                  <a:pt x="555268" y="419502"/>
                </a:moveTo>
                <a:lnTo>
                  <a:pt x="0" y="7627"/>
                </a:lnTo>
                <a:lnTo>
                  <a:pt x="6101" y="0"/>
                </a:lnTo>
                <a:lnTo>
                  <a:pt x="559844" y="411874"/>
                </a:lnTo>
                <a:lnTo>
                  <a:pt x="555268" y="41950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2593453" y="2353536"/>
            <a:ext cx="526978" cy="619446"/>
          </a:xfrm>
          <a:custGeom>
            <a:avLst/>
            <a:gdLst>
              <a:gd name="connsiteX0" fmla="*/ 579676 w 579676"/>
              <a:gd name="connsiteY0" fmla="*/ 6101 h 578150"/>
              <a:gd name="connsiteX1" fmla="*/ 7627 w 579676"/>
              <a:gd name="connsiteY1" fmla="*/ 578150 h 578150"/>
              <a:gd name="connsiteX2" fmla="*/ 0 w 579676"/>
              <a:gd name="connsiteY2" fmla="*/ 572048 h 578150"/>
              <a:gd name="connsiteX3" fmla="*/ 572048 w 579676"/>
              <a:gd name="connsiteY3" fmla="*/ 0 h 578150"/>
              <a:gd name="connsiteX4" fmla="*/ 579676 w 579676"/>
              <a:gd name="connsiteY4" fmla="*/ 6101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579676" y="6101"/>
                </a:moveTo>
                <a:lnTo>
                  <a:pt x="7627" y="578150"/>
                </a:lnTo>
                <a:lnTo>
                  <a:pt x="0" y="572048"/>
                </a:lnTo>
                <a:lnTo>
                  <a:pt x="572048" y="0"/>
                </a:lnTo>
                <a:lnTo>
                  <a:pt x="579676"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3113496" y="2353535"/>
            <a:ext cx="30509" cy="35957"/>
          </a:xfrm>
          <a:custGeom>
            <a:avLst/>
            <a:gdLst>
              <a:gd name="connsiteX0" fmla="*/ 7627 w 33560"/>
              <a:gd name="connsiteY0" fmla="*/ 0 h 33560"/>
              <a:gd name="connsiteX1" fmla="*/ 33559 w 33560"/>
              <a:gd name="connsiteY1" fmla="*/ 27458 h 33560"/>
              <a:gd name="connsiteX2" fmla="*/ 27458 w 33560"/>
              <a:gd name="connsiteY2" fmla="*/ 33560 h 33560"/>
              <a:gd name="connsiteX3" fmla="*/ 0 w 33560"/>
              <a:gd name="connsiteY3" fmla="*/ 6101 h 33560"/>
              <a:gd name="connsiteX4" fmla="*/ 7627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7627" y="0"/>
                </a:moveTo>
                <a:lnTo>
                  <a:pt x="33559" y="27458"/>
                </a:lnTo>
                <a:lnTo>
                  <a:pt x="27458" y="3356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156487" y="2404202"/>
            <a:ext cx="30509" cy="35957"/>
          </a:xfrm>
          <a:custGeom>
            <a:avLst/>
            <a:gdLst>
              <a:gd name="connsiteX0" fmla="*/ 7627 w 33560"/>
              <a:gd name="connsiteY0" fmla="*/ 0 h 33560"/>
              <a:gd name="connsiteX1" fmla="*/ 33559 w 33560"/>
              <a:gd name="connsiteY1" fmla="*/ 27458 h 33560"/>
              <a:gd name="connsiteX2" fmla="*/ 27458 w 33560"/>
              <a:gd name="connsiteY2" fmla="*/ 33560 h 33560"/>
              <a:gd name="connsiteX3" fmla="*/ 0 w 33560"/>
              <a:gd name="connsiteY3" fmla="*/ 6101 h 33560"/>
              <a:gd name="connsiteX4" fmla="*/ 7627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7627" y="0"/>
                </a:moveTo>
                <a:lnTo>
                  <a:pt x="33559" y="27458"/>
                </a:lnTo>
                <a:lnTo>
                  <a:pt x="27458" y="3356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3199477" y="2454870"/>
            <a:ext cx="30509" cy="35957"/>
          </a:xfrm>
          <a:custGeom>
            <a:avLst/>
            <a:gdLst>
              <a:gd name="connsiteX0" fmla="*/ 7627 w 33560"/>
              <a:gd name="connsiteY0" fmla="*/ 0 h 33560"/>
              <a:gd name="connsiteX1" fmla="*/ 33559 w 33560"/>
              <a:gd name="connsiteY1" fmla="*/ 27458 h 33560"/>
              <a:gd name="connsiteX2" fmla="*/ 27458 w 33560"/>
              <a:gd name="connsiteY2" fmla="*/ 33560 h 33560"/>
              <a:gd name="connsiteX3" fmla="*/ 0 w 33560"/>
              <a:gd name="connsiteY3" fmla="*/ 6101 h 33560"/>
              <a:gd name="connsiteX4" fmla="*/ 7627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7627" y="0"/>
                </a:moveTo>
                <a:lnTo>
                  <a:pt x="33559" y="27458"/>
                </a:lnTo>
                <a:lnTo>
                  <a:pt x="27458" y="3356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3242467" y="2505537"/>
            <a:ext cx="30509" cy="35957"/>
          </a:xfrm>
          <a:custGeom>
            <a:avLst/>
            <a:gdLst>
              <a:gd name="connsiteX0" fmla="*/ 6101 w 33560"/>
              <a:gd name="connsiteY0" fmla="*/ 0 h 33560"/>
              <a:gd name="connsiteX1" fmla="*/ 33559 w 33560"/>
              <a:gd name="connsiteY1" fmla="*/ 25932 h 33560"/>
              <a:gd name="connsiteX2" fmla="*/ 27458 w 33560"/>
              <a:gd name="connsiteY2" fmla="*/ 33560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7458" y="33560"/>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285458" y="2556205"/>
            <a:ext cx="30509" cy="35957"/>
          </a:xfrm>
          <a:custGeom>
            <a:avLst/>
            <a:gdLst>
              <a:gd name="connsiteX0" fmla="*/ 6101 w 33560"/>
              <a:gd name="connsiteY0" fmla="*/ 0 h 33560"/>
              <a:gd name="connsiteX1" fmla="*/ 33559 w 33560"/>
              <a:gd name="connsiteY1" fmla="*/ 25932 h 33560"/>
              <a:gd name="connsiteX2" fmla="*/ 27458 w 33560"/>
              <a:gd name="connsiteY2" fmla="*/ 33560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7458" y="33560"/>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3328448" y="2606872"/>
            <a:ext cx="30509" cy="35957"/>
          </a:xfrm>
          <a:custGeom>
            <a:avLst/>
            <a:gdLst>
              <a:gd name="connsiteX0" fmla="*/ 6101 w 33560"/>
              <a:gd name="connsiteY0" fmla="*/ 0 h 33560"/>
              <a:gd name="connsiteX1" fmla="*/ 33559 w 33560"/>
              <a:gd name="connsiteY1" fmla="*/ 25932 h 33560"/>
              <a:gd name="connsiteX2" fmla="*/ 27458 w 33560"/>
              <a:gd name="connsiteY2" fmla="*/ 33560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7458" y="33560"/>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3371438" y="2657538"/>
            <a:ext cx="30509" cy="35957"/>
          </a:xfrm>
          <a:custGeom>
            <a:avLst/>
            <a:gdLst>
              <a:gd name="connsiteX0" fmla="*/ 6101 w 33560"/>
              <a:gd name="connsiteY0" fmla="*/ 0 h 33560"/>
              <a:gd name="connsiteX1" fmla="*/ 33559 w 33560"/>
              <a:gd name="connsiteY1" fmla="*/ 25932 h 33560"/>
              <a:gd name="connsiteX2" fmla="*/ 27458 w 33560"/>
              <a:gd name="connsiteY2" fmla="*/ 33560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7458" y="33560"/>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414429" y="2708206"/>
            <a:ext cx="30509" cy="35957"/>
          </a:xfrm>
          <a:custGeom>
            <a:avLst/>
            <a:gdLst>
              <a:gd name="connsiteX0" fmla="*/ 6101 w 33560"/>
              <a:gd name="connsiteY0" fmla="*/ 0 h 33560"/>
              <a:gd name="connsiteX1" fmla="*/ 33559 w 33560"/>
              <a:gd name="connsiteY1" fmla="*/ 25932 h 33560"/>
              <a:gd name="connsiteX2" fmla="*/ 25932 w 33560"/>
              <a:gd name="connsiteY2" fmla="*/ 33560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5932" y="33560"/>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3457419" y="2757238"/>
            <a:ext cx="30509" cy="37591"/>
          </a:xfrm>
          <a:custGeom>
            <a:avLst/>
            <a:gdLst>
              <a:gd name="connsiteX0" fmla="*/ 6101 w 33560"/>
              <a:gd name="connsiteY0" fmla="*/ 0 h 35085"/>
              <a:gd name="connsiteX1" fmla="*/ 33559 w 33560"/>
              <a:gd name="connsiteY1" fmla="*/ 27458 h 35085"/>
              <a:gd name="connsiteX2" fmla="*/ 25932 w 33560"/>
              <a:gd name="connsiteY2" fmla="*/ 35085 h 35085"/>
              <a:gd name="connsiteX3" fmla="*/ 0 w 33560"/>
              <a:gd name="connsiteY3" fmla="*/ 7627 h 35085"/>
              <a:gd name="connsiteX4" fmla="*/ 6101 w 33560"/>
              <a:gd name="connsiteY4" fmla="*/ 0 h 3508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5085">
                <a:moveTo>
                  <a:pt x="6101" y="0"/>
                </a:moveTo>
                <a:lnTo>
                  <a:pt x="33559" y="27458"/>
                </a:lnTo>
                <a:lnTo>
                  <a:pt x="25932" y="35085"/>
                </a:lnTo>
                <a:lnTo>
                  <a:pt x="0" y="7627"/>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3500410" y="2807906"/>
            <a:ext cx="30509" cy="37591"/>
          </a:xfrm>
          <a:custGeom>
            <a:avLst/>
            <a:gdLst>
              <a:gd name="connsiteX0" fmla="*/ 6101 w 33560"/>
              <a:gd name="connsiteY0" fmla="*/ 0 h 35085"/>
              <a:gd name="connsiteX1" fmla="*/ 33559 w 33560"/>
              <a:gd name="connsiteY1" fmla="*/ 27458 h 35085"/>
              <a:gd name="connsiteX2" fmla="*/ 25932 w 33560"/>
              <a:gd name="connsiteY2" fmla="*/ 35085 h 35085"/>
              <a:gd name="connsiteX3" fmla="*/ 0 w 33560"/>
              <a:gd name="connsiteY3" fmla="*/ 7627 h 35085"/>
              <a:gd name="connsiteX4" fmla="*/ 6101 w 33560"/>
              <a:gd name="connsiteY4" fmla="*/ 0 h 3508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5085">
                <a:moveTo>
                  <a:pt x="6101" y="0"/>
                </a:moveTo>
                <a:lnTo>
                  <a:pt x="33559" y="27458"/>
                </a:lnTo>
                <a:lnTo>
                  <a:pt x="25932" y="35085"/>
                </a:lnTo>
                <a:lnTo>
                  <a:pt x="0" y="7627"/>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3543400" y="2858573"/>
            <a:ext cx="30509" cy="35957"/>
          </a:xfrm>
          <a:custGeom>
            <a:avLst/>
            <a:gdLst>
              <a:gd name="connsiteX0" fmla="*/ 6101 w 33560"/>
              <a:gd name="connsiteY0" fmla="*/ 0 h 33560"/>
              <a:gd name="connsiteX1" fmla="*/ 33559 w 33560"/>
              <a:gd name="connsiteY1" fmla="*/ 27458 h 33560"/>
              <a:gd name="connsiteX2" fmla="*/ 25932 w 33560"/>
              <a:gd name="connsiteY2" fmla="*/ 33560 h 33560"/>
              <a:gd name="connsiteX3" fmla="*/ 0 w 33560"/>
              <a:gd name="connsiteY3" fmla="*/ 7627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7458"/>
                </a:lnTo>
                <a:lnTo>
                  <a:pt x="25932" y="33560"/>
                </a:lnTo>
                <a:lnTo>
                  <a:pt x="0" y="7627"/>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3586390" y="2909240"/>
            <a:ext cx="30509" cy="35957"/>
          </a:xfrm>
          <a:custGeom>
            <a:avLst/>
            <a:gdLst>
              <a:gd name="connsiteX0" fmla="*/ 6101 w 33560"/>
              <a:gd name="connsiteY0" fmla="*/ 0 h 33560"/>
              <a:gd name="connsiteX1" fmla="*/ 33559 w 33560"/>
              <a:gd name="connsiteY1" fmla="*/ 27458 h 33560"/>
              <a:gd name="connsiteX2" fmla="*/ 25932 w 33560"/>
              <a:gd name="connsiteY2" fmla="*/ 33560 h 33560"/>
              <a:gd name="connsiteX3" fmla="*/ 0 w 33560"/>
              <a:gd name="connsiteY3" fmla="*/ 7627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7458"/>
                </a:lnTo>
                <a:lnTo>
                  <a:pt x="25932" y="33560"/>
                </a:lnTo>
                <a:lnTo>
                  <a:pt x="0" y="7627"/>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3627994" y="2959908"/>
            <a:ext cx="12481" cy="13075"/>
          </a:xfrm>
          <a:custGeom>
            <a:avLst/>
            <a:gdLst>
              <a:gd name="connsiteX0" fmla="*/ 7627 w 13729"/>
              <a:gd name="connsiteY0" fmla="*/ 0 h 12203"/>
              <a:gd name="connsiteX1" fmla="*/ 13729 w 13729"/>
              <a:gd name="connsiteY1" fmla="*/ 6101 h 12203"/>
              <a:gd name="connsiteX2" fmla="*/ 6101 w 13729"/>
              <a:gd name="connsiteY2" fmla="*/ 12203 h 12203"/>
              <a:gd name="connsiteX3" fmla="*/ 0 w 13729"/>
              <a:gd name="connsiteY3" fmla="*/ 7627 h 12203"/>
              <a:gd name="connsiteX4" fmla="*/ 7627 w 13729"/>
              <a:gd name="connsiteY4" fmla="*/ 0 h 122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729" h="12203">
                <a:moveTo>
                  <a:pt x="7627" y="0"/>
                </a:moveTo>
                <a:lnTo>
                  <a:pt x="13729" y="6101"/>
                </a:lnTo>
                <a:lnTo>
                  <a:pt x="6101" y="12203"/>
                </a:lnTo>
                <a:lnTo>
                  <a:pt x="0" y="7627"/>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2592066" y="358262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28" name="Picture 3"/>
          <p:cNvPicPr>
            <a:picLocks noChangeAspect="1" noChangeArrowheads="1"/>
          </p:cNvPicPr>
          <p:nvPr/>
        </p:nvPicPr>
        <p:blipFill>
          <a:blip r:embed="rId3"/>
          <a:srcRect/>
          <a:stretch>
            <a:fillRect/>
          </a:stretch>
        </p:blipFill>
        <p:spPr bwMode="auto">
          <a:xfrm>
            <a:off x="2309091" y="2939143"/>
            <a:ext cx="565727" cy="666750"/>
          </a:xfrm>
          <a:prstGeom prst="rect">
            <a:avLst/>
          </a:prstGeom>
          <a:noFill/>
        </p:spPr>
      </p:pic>
      <p:pic>
        <p:nvPicPr>
          <p:cNvPr id="29" name="Picture 3"/>
          <p:cNvPicPr>
            <a:picLocks noChangeAspect="1" noChangeArrowheads="1"/>
          </p:cNvPicPr>
          <p:nvPr/>
        </p:nvPicPr>
        <p:blipFill>
          <a:blip r:embed="rId4"/>
          <a:srcRect/>
          <a:stretch>
            <a:fillRect/>
          </a:stretch>
        </p:blipFill>
        <p:spPr bwMode="auto">
          <a:xfrm>
            <a:off x="3359727" y="2939143"/>
            <a:ext cx="554182" cy="462643"/>
          </a:xfrm>
          <a:prstGeom prst="rect">
            <a:avLst/>
          </a:prstGeom>
          <a:noFill/>
        </p:spPr>
      </p:pic>
      <p:pic>
        <p:nvPicPr>
          <p:cNvPr id="30" name="Picture 3"/>
          <p:cNvPicPr>
            <a:picLocks noChangeAspect="1" noChangeArrowheads="1"/>
          </p:cNvPicPr>
          <p:nvPr/>
        </p:nvPicPr>
        <p:blipFill>
          <a:blip r:embed="rId5"/>
          <a:srcRect/>
          <a:stretch>
            <a:fillRect/>
          </a:stretch>
        </p:blipFill>
        <p:spPr bwMode="auto">
          <a:xfrm>
            <a:off x="3359727" y="3442607"/>
            <a:ext cx="554182" cy="163286"/>
          </a:xfrm>
          <a:prstGeom prst="rect">
            <a:avLst/>
          </a:prstGeom>
          <a:noFill/>
        </p:spPr>
      </p:pic>
      <p:pic>
        <p:nvPicPr>
          <p:cNvPr id="31" name="Picture 3"/>
          <p:cNvPicPr>
            <a:picLocks noChangeAspect="1" noChangeArrowheads="1"/>
          </p:cNvPicPr>
          <p:nvPr/>
        </p:nvPicPr>
        <p:blipFill>
          <a:blip r:embed="rId6"/>
          <a:srcRect/>
          <a:stretch>
            <a:fillRect/>
          </a:stretch>
        </p:blipFill>
        <p:spPr bwMode="auto">
          <a:xfrm>
            <a:off x="2309091" y="4163786"/>
            <a:ext cx="565727" cy="666750"/>
          </a:xfrm>
          <a:prstGeom prst="rect">
            <a:avLst/>
          </a:prstGeom>
          <a:noFill/>
        </p:spPr>
      </p:pic>
      <p:pic>
        <p:nvPicPr>
          <p:cNvPr id="1024" name="Picture 3"/>
          <p:cNvPicPr>
            <a:picLocks noChangeAspect="1" noChangeArrowheads="1"/>
          </p:cNvPicPr>
          <p:nvPr/>
        </p:nvPicPr>
        <p:blipFill>
          <a:blip r:embed="rId7"/>
          <a:srcRect/>
          <a:stretch>
            <a:fillRect/>
          </a:stretch>
        </p:blipFill>
        <p:spPr bwMode="auto">
          <a:xfrm>
            <a:off x="6534727" y="1333500"/>
            <a:ext cx="438727" cy="517071"/>
          </a:xfrm>
          <a:prstGeom prst="rect">
            <a:avLst/>
          </a:prstGeom>
          <a:noFill/>
        </p:spPr>
      </p:pic>
      <p:pic>
        <p:nvPicPr>
          <p:cNvPr id="1025" name="Picture 3"/>
          <p:cNvPicPr>
            <a:picLocks noChangeAspect="1" noChangeArrowheads="1"/>
          </p:cNvPicPr>
          <p:nvPr/>
        </p:nvPicPr>
        <p:blipFill>
          <a:blip r:embed="rId8"/>
          <a:srcRect/>
          <a:stretch>
            <a:fillRect/>
          </a:stretch>
        </p:blipFill>
        <p:spPr bwMode="auto">
          <a:xfrm>
            <a:off x="5761182" y="2095500"/>
            <a:ext cx="438727" cy="517071"/>
          </a:xfrm>
          <a:prstGeom prst="rect">
            <a:avLst/>
          </a:prstGeom>
          <a:noFill/>
        </p:spPr>
      </p:pic>
      <p:pic>
        <p:nvPicPr>
          <p:cNvPr id="1026" name="Picture 3"/>
          <p:cNvPicPr>
            <a:picLocks noChangeAspect="1" noChangeArrowheads="1"/>
          </p:cNvPicPr>
          <p:nvPr/>
        </p:nvPicPr>
        <p:blipFill>
          <a:blip r:embed="rId9"/>
          <a:srcRect/>
          <a:stretch>
            <a:fillRect/>
          </a:stretch>
        </p:blipFill>
        <p:spPr bwMode="auto">
          <a:xfrm>
            <a:off x="6534727" y="2095500"/>
            <a:ext cx="438727" cy="517071"/>
          </a:xfrm>
          <a:prstGeom prst="rect">
            <a:avLst/>
          </a:prstGeom>
          <a:noFill/>
        </p:spPr>
      </p:pic>
      <p:pic>
        <p:nvPicPr>
          <p:cNvPr id="1028" name="Picture 3"/>
          <p:cNvPicPr>
            <a:picLocks noChangeAspect="1" noChangeArrowheads="1"/>
          </p:cNvPicPr>
          <p:nvPr/>
        </p:nvPicPr>
        <p:blipFill>
          <a:blip r:embed="rId10"/>
          <a:srcRect/>
          <a:stretch>
            <a:fillRect/>
          </a:stretch>
        </p:blipFill>
        <p:spPr bwMode="auto">
          <a:xfrm>
            <a:off x="7319818" y="2095500"/>
            <a:ext cx="438727" cy="517071"/>
          </a:xfrm>
          <a:prstGeom prst="rect">
            <a:avLst/>
          </a:prstGeom>
          <a:noFill/>
        </p:spPr>
      </p:pic>
      <p:pic>
        <p:nvPicPr>
          <p:cNvPr id="1029" name="Picture 3"/>
          <p:cNvPicPr>
            <a:picLocks noChangeAspect="1" noChangeArrowheads="1"/>
          </p:cNvPicPr>
          <p:nvPr/>
        </p:nvPicPr>
        <p:blipFill>
          <a:blip r:embed="rId11"/>
          <a:srcRect/>
          <a:stretch>
            <a:fillRect/>
          </a:stretch>
        </p:blipFill>
        <p:spPr bwMode="auto">
          <a:xfrm>
            <a:off x="6534727" y="2871107"/>
            <a:ext cx="438727" cy="503464"/>
          </a:xfrm>
          <a:prstGeom prst="rect">
            <a:avLst/>
          </a:prstGeom>
          <a:noFill/>
        </p:spPr>
      </p:pic>
      <p:pic>
        <p:nvPicPr>
          <p:cNvPr id="1030" name="Picture 3"/>
          <p:cNvPicPr>
            <a:picLocks noChangeAspect="1" noChangeArrowheads="1"/>
          </p:cNvPicPr>
          <p:nvPr/>
        </p:nvPicPr>
        <p:blipFill>
          <a:blip r:embed="rId12"/>
          <a:srcRect/>
          <a:stretch>
            <a:fillRect/>
          </a:stretch>
        </p:blipFill>
        <p:spPr bwMode="auto">
          <a:xfrm>
            <a:off x="5564909" y="3551465"/>
            <a:ext cx="2747795" cy="898071"/>
          </a:xfrm>
          <a:prstGeom prst="rect">
            <a:avLst/>
          </a:prstGeom>
          <a:noFill/>
        </p:spPr>
      </p:pic>
      <p:pic>
        <p:nvPicPr>
          <p:cNvPr id="1031" name="Picture 3"/>
          <p:cNvPicPr>
            <a:picLocks noChangeAspect="1" noChangeArrowheads="1"/>
          </p:cNvPicPr>
          <p:nvPr/>
        </p:nvPicPr>
        <p:blipFill>
          <a:blip r:embed="rId13"/>
          <a:srcRect/>
          <a:stretch>
            <a:fillRect/>
          </a:stretch>
        </p:blipFill>
        <p:spPr bwMode="auto">
          <a:xfrm>
            <a:off x="5564909" y="4476750"/>
            <a:ext cx="2747795" cy="666750"/>
          </a:xfrm>
          <a:prstGeom prst="rect">
            <a:avLst/>
          </a:prstGeom>
          <a:noFill/>
        </p:spPr>
      </p:pic>
      <p:sp>
        <p:nvSpPr>
          <p:cNvPr id="2" name="TextBox 1"/>
          <p:cNvSpPr txBox="1"/>
          <p:nvPr/>
        </p:nvSpPr>
        <p:spPr>
          <a:xfrm>
            <a:off x="7088909" y="2803072"/>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32" name="TextBox 1"/>
          <p:cNvSpPr txBox="1"/>
          <p:nvPr/>
        </p:nvSpPr>
        <p:spPr>
          <a:xfrm>
            <a:off x="6303818" y="1741714"/>
            <a:ext cx="125034" cy="597599"/>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4</a:t>
            </a:r>
          </a:p>
          <a:p>
            <a:pPr>
              <a:lnSpc>
                <a:spcPts val="1000"/>
              </a:lnSpc>
            </a:pPr>
            <a:endParaRPr lang="en-US" altLang="zh-CN" dirty="0"/>
          </a:p>
          <a:p>
            <a:pPr>
              <a:lnSpc>
                <a:spcPts val="1800"/>
              </a:lnSpc>
              <a:tabLst/>
            </a:pPr>
            <a:r>
              <a:rPr lang="en-US" altLang="zh-CN" sz="1801" dirty="0">
                <a:solidFill>
                  <a:srgbClr val="000000"/>
                </a:solidFill>
                <a:latin typeface="Segoe UI" pitchFamily="18" charset="0"/>
                <a:cs typeface="Segoe UI" pitchFamily="18" charset="0"/>
              </a:rPr>
              <a:t>3</a:t>
            </a:r>
          </a:p>
        </p:txBody>
      </p:sp>
      <p:sp>
        <p:nvSpPr>
          <p:cNvPr id="1033" name="TextBox 1"/>
          <p:cNvSpPr txBox="1"/>
          <p:nvPr/>
        </p:nvSpPr>
        <p:spPr>
          <a:xfrm>
            <a:off x="6303818" y="2803072"/>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5</a:t>
            </a:r>
          </a:p>
        </p:txBody>
      </p:sp>
      <p:sp>
        <p:nvSpPr>
          <p:cNvPr id="1034" name="TextBox 1"/>
          <p:cNvSpPr txBox="1"/>
          <p:nvPr/>
        </p:nvSpPr>
        <p:spPr>
          <a:xfrm>
            <a:off x="7088909" y="1741714"/>
            <a:ext cx="125034" cy="597599"/>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a:p>
            <a:pPr>
              <a:lnSpc>
                <a:spcPts val="1000"/>
              </a:lnSpc>
            </a:pPr>
            <a:endParaRPr lang="en-US" altLang="zh-CN" dirty="0"/>
          </a:p>
          <a:p>
            <a:pPr>
              <a:lnSpc>
                <a:spcPts val="1800"/>
              </a:lnSpc>
              <a:tabLst/>
            </a:pPr>
            <a:r>
              <a:rPr lang="en-US" altLang="zh-CN" sz="1801" dirty="0">
                <a:solidFill>
                  <a:srgbClr val="000000"/>
                </a:solidFill>
                <a:latin typeface="Segoe UI" pitchFamily="18" charset="0"/>
                <a:cs typeface="Segoe UI" pitchFamily="18" charset="0"/>
              </a:rPr>
              <a:t>2</a:t>
            </a:r>
          </a:p>
        </p:txBody>
      </p:sp>
      <p:sp>
        <p:nvSpPr>
          <p:cNvPr id="1035" name="TextBox 1"/>
          <p:cNvSpPr txBox="1"/>
          <p:nvPr/>
        </p:nvSpPr>
        <p:spPr>
          <a:xfrm>
            <a:off x="2309091" y="462643"/>
            <a:ext cx="4998163" cy="866904"/>
          </a:xfrm>
          <a:prstGeom prst="rect">
            <a:avLst/>
          </a:prstGeom>
          <a:noFill/>
        </p:spPr>
        <p:txBody>
          <a:bodyPr wrap="none" lIns="0" tIns="0" rIns="0" rtlCol="0">
            <a:spAutoFit/>
          </a:bodyPr>
          <a:lstStyle/>
          <a:p>
            <a:pPr>
              <a:lnSpc>
                <a:spcPts val="3800"/>
              </a:lnSpc>
              <a:tabLst>
                <a:tab pos="4826000" algn="l"/>
              </a:tabLst>
            </a:pPr>
            <a:r>
              <a:rPr lang="en-US" altLang="zh-CN" sz="4408" dirty="0">
                <a:solidFill>
                  <a:srgbClr val="000000"/>
                </a:solidFill>
                <a:latin typeface="Segoe UI" pitchFamily="18" charset="0"/>
                <a:cs typeface="Segoe UI" pitchFamily="18" charset="0"/>
              </a:rPr>
              <a:t>SMA*</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by</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Example</a:t>
            </a:r>
          </a:p>
          <a:p>
            <a:pPr>
              <a:lnSpc>
                <a:spcPts val="1000"/>
              </a:lnSpc>
            </a:pPr>
            <a:endParaRPr lang="en-US" altLang="zh-CN" dirty="0"/>
          </a:p>
          <a:p>
            <a:pPr>
              <a:lnSpc>
                <a:spcPts val="1600"/>
              </a:lnSpc>
              <a:tabLst>
                <a:tab pos="4826000" algn="l"/>
              </a:tabLst>
            </a:pPr>
            <a:r>
              <a:rPr lang="en-US" altLang="zh-CN" dirty="0"/>
              <a:t>	</a:t>
            </a:r>
            <a:r>
              <a:rPr lang="en-US" altLang="zh-CN" sz="1801" dirty="0">
                <a:solidFill>
                  <a:srgbClr val="FF0000"/>
                </a:solidFill>
                <a:latin typeface="Segoe UI" pitchFamily="18" charset="0"/>
                <a:cs typeface="Segoe UI" pitchFamily="18" charset="0"/>
              </a:rPr>
              <a:t>0</a:t>
            </a:r>
          </a:p>
        </p:txBody>
      </p:sp>
      <p:sp>
        <p:nvSpPr>
          <p:cNvPr id="1036" name="TextBox 1"/>
          <p:cNvSpPr txBox="1"/>
          <p:nvPr/>
        </p:nvSpPr>
        <p:spPr>
          <a:xfrm>
            <a:off x="7412182" y="1905000"/>
            <a:ext cx="282129" cy="687368"/>
          </a:xfrm>
          <a:prstGeom prst="rect">
            <a:avLst/>
          </a:prstGeom>
          <a:noFill/>
        </p:spPr>
        <p:txBody>
          <a:bodyPr wrap="none" lIns="0" tIns="0" rIns="0" rtlCol="0">
            <a:spAutoFit/>
          </a:bodyPr>
          <a:lstStyle/>
          <a:p>
            <a:pPr>
              <a:lnSpc>
                <a:spcPts val="1500"/>
              </a:lnSpc>
              <a:tabLst>
                <a:tab pos="76200" algn="l"/>
              </a:tabLst>
            </a:pPr>
            <a:r>
              <a:rPr lang="en-US" altLang="zh-CN" dirty="0"/>
              <a:t>	</a:t>
            </a:r>
            <a:r>
              <a:rPr lang="en-US" altLang="zh-CN" sz="1801" dirty="0">
                <a:solidFill>
                  <a:srgbClr val="FF0000"/>
                </a:solidFill>
                <a:latin typeface="Segoe UI" pitchFamily="18" charset="0"/>
                <a:cs typeface="Segoe UI" pitchFamily="18" charset="0"/>
              </a:rPr>
              <a:t>0</a:t>
            </a:r>
          </a:p>
          <a:p>
            <a:pPr>
              <a:lnSpc>
                <a:spcPts val="3500"/>
              </a:lnSpc>
              <a:tabLst>
                <a:tab pos="76200" algn="l"/>
              </a:tabLst>
            </a:pPr>
            <a:r>
              <a:rPr lang="en-US" altLang="zh-CN" sz="3207" dirty="0">
                <a:solidFill>
                  <a:srgbClr val="000000"/>
                </a:solidFill>
                <a:latin typeface="Segoe UI" pitchFamily="18" charset="0"/>
                <a:cs typeface="Segoe UI" pitchFamily="18" charset="0"/>
              </a:rPr>
              <a:t>G</a:t>
            </a:r>
          </a:p>
        </p:txBody>
      </p:sp>
      <p:sp>
        <p:nvSpPr>
          <p:cNvPr id="1037" name="TextBox 1"/>
          <p:cNvSpPr txBox="1"/>
          <p:nvPr/>
        </p:nvSpPr>
        <p:spPr>
          <a:xfrm>
            <a:off x="5888182" y="1905000"/>
            <a:ext cx="218008" cy="687368"/>
          </a:xfrm>
          <a:prstGeom prst="rect">
            <a:avLst/>
          </a:prstGeom>
          <a:noFill/>
        </p:spPr>
        <p:txBody>
          <a:bodyPr wrap="none" lIns="0" tIns="0" rIns="0" rtlCol="0">
            <a:spAutoFit/>
          </a:bodyPr>
          <a:lstStyle/>
          <a:p>
            <a:pPr>
              <a:lnSpc>
                <a:spcPts val="1500"/>
              </a:lnSpc>
              <a:tabLst>
                <a:tab pos="38100" algn="l"/>
              </a:tabLst>
            </a:pPr>
            <a:r>
              <a:rPr lang="en-US" altLang="zh-CN" dirty="0"/>
              <a:t>	</a:t>
            </a:r>
            <a:r>
              <a:rPr lang="en-US" altLang="zh-CN" sz="1801" dirty="0">
                <a:solidFill>
                  <a:srgbClr val="FF0000"/>
                </a:solidFill>
                <a:latin typeface="Segoe UI" pitchFamily="18" charset="0"/>
                <a:cs typeface="Segoe UI" pitchFamily="18" charset="0"/>
              </a:rPr>
              <a:t>3</a:t>
            </a:r>
          </a:p>
          <a:p>
            <a:pPr>
              <a:lnSpc>
                <a:spcPts val="3500"/>
              </a:lnSpc>
              <a:tabLst>
                <a:tab pos="38100" algn="l"/>
              </a:tabLst>
            </a:pPr>
            <a:r>
              <a:rPr lang="en-US" altLang="zh-CN" sz="3207" dirty="0">
                <a:solidFill>
                  <a:srgbClr val="000000"/>
                </a:solidFill>
                <a:latin typeface="Segoe UI" pitchFamily="18" charset="0"/>
                <a:cs typeface="Segoe UI" pitchFamily="18" charset="0"/>
              </a:rPr>
              <a:t>S</a:t>
            </a:r>
          </a:p>
        </p:txBody>
      </p:sp>
      <p:sp>
        <p:nvSpPr>
          <p:cNvPr id="1038" name="TextBox 1"/>
          <p:cNvSpPr txBox="1"/>
          <p:nvPr/>
        </p:nvSpPr>
        <p:spPr>
          <a:xfrm>
            <a:off x="6638636" y="1469571"/>
            <a:ext cx="264496" cy="111056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A</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a:p>
            <a:pPr>
              <a:lnSpc>
                <a:spcPts val="3500"/>
              </a:lnSpc>
              <a:tabLst>
                <a:tab pos="63500" algn="l"/>
              </a:tabLst>
            </a:pPr>
            <a:r>
              <a:rPr lang="en-US" altLang="zh-CN" sz="3207" dirty="0">
                <a:solidFill>
                  <a:srgbClr val="000000"/>
                </a:solidFill>
                <a:latin typeface="Segoe UI" pitchFamily="18" charset="0"/>
                <a:cs typeface="Segoe UI" pitchFamily="18" charset="0"/>
              </a:rPr>
              <a:t>B</a:t>
            </a:r>
          </a:p>
        </p:txBody>
      </p:sp>
      <p:sp>
        <p:nvSpPr>
          <p:cNvPr id="1039" name="TextBox 1"/>
          <p:cNvSpPr txBox="1"/>
          <p:nvPr/>
        </p:nvSpPr>
        <p:spPr>
          <a:xfrm>
            <a:off x="6650182" y="2667000"/>
            <a:ext cx="254878" cy="687368"/>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FF0000"/>
                </a:solidFill>
                <a:latin typeface="Segoe UI" pitchFamily="18" charset="0"/>
                <a:cs typeface="Segoe UI" pitchFamily="18" charset="0"/>
              </a:rPr>
              <a:t>1</a:t>
            </a:r>
          </a:p>
          <a:p>
            <a:pPr>
              <a:lnSpc>
                <a:spcPts val="3500"/>
              </a:lnSpc>
              <a:tabLst>
                <a:tab pos="50800" algn="l"/>
              </a:tabLst>
            </a:pPr>
            <a:r>
              <a:rPr lang="en-US" altLang="zh-CN" sz="3207" dirty="0">
                <a:solidFill>
                  <a:srgbClr val="000000"/>
                </a:solidFill>
                <a:latin typeface="Segoe UI" pitchFamily="18" charset="0"/>
                <a:cs typeface="Segoe UI" pitchFamily="18" charset="0"/>
              </a:rPr>
              <a:t>C</a:t>
            </a:r>
          </a:p>
        </p:txBody>
      </p:sp>
      <p:sp>
        <p:nvSpPr>
          <p:cNvPr id="1040"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41" name="TextBox 1"/>
          <p:cNvSpPr txBox="1"/>
          <p:nvPr/>
        </p:nvSpPr>
        <p:spPr>
          <a:xfrm>
            <a:off x="2667000" y="1823357"/>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0</a:t>
            </a:r>
          </a:p>
          <a:p>
            <a:pPr>
              <a:lnSpc>
                <a:spcPts val="2200"/>
              </a:lnSpc>
              <a:tabLst/>
            </a:pPr>
            <a:r>
              <a:rPr lang="en-US" altLang="zh-CN" sz="1801" dirty="0">
                <a:solidFill>
                  <a:srgbClr val="FF0000"/>
                </a:solidFill>
                <a:latin typeface="Segoe UI" pitchFamily="18" charset="0"/>
                <a:cs typeface="Segoe UI" pitchFamily="18" charset="0"/>
              </a:rPr>
              <a:t>3</a:t>
            </a:r>
          </a:p>
        </p:txBody>
      </p:sp>
      <p:sp>
        <p:nvSpPr>
          <p:cNvPr id="1042" name="TextBox 1"/>
          <p:cNvSpPr txBox="1"/>
          <p:nvPr/>
        </p:nvSpPr>
        <p:spPr>
          <a:xfrm>
            <a:off x="2459182"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43" name="TextBox 1"/>
          <p:cNvSpPr txBox="1"/>
          <p:nvPr/>
        </p:nvSpPr>
        <p:spPr>
          <a:xfrm>
            <a:off x="2147455" y="3048000"/>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4</a:t>
            </a:r>
          </a:p>
          <a:p>
            <a:pPr>
              <a:lnSpc>
                <a:spcPts val="2200"/>
              </a:lnSpc>
              <a:tabLst/>
            </a:pPr>
            <a:r>
              <a:rPr lang="en-US" altLang="zh-CN" sz="1801" dirty="0">
                <a:solidFill>
                  <a:srgbClr val="FF0000"/>
                </a:solidFill>
                <a:latin typeface="Segoe UI" pitchFamily="18" charset="0"/>
                <a:cs typeface="Segoe UI" pitchFamily="18" charset="0"/>
              </a:rPr>
              <a:t>0</a:t>
            </a:r>
          </a:p>
        </p:txBody>
      </p:sp>
      <p:sp>
        <p:nvSpPr>
          <p:cNvPr id="1044" name="TextBox 1"/>
          <p:cNvSpPr txBox="1"/>
          <p:nvPr/>
        </p:nvSpPr>
        <p:spPr>
          <a:xfrm>
            <a:off x="3509818" y="3088821"/>
            <a:ext cx="317395"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C</a:t>
            </a:r>
          </a:p>
        </p:txBody>
      </p:sp>
      <p:sp>
        <p:nvSpPr>
          <p:cNvPr id="1045" name="TextBox 1"/>
          <p:cNvSpPr txBox="1"/>
          <p:nvPr/>
        </p:nvSpPr>
        <p:spPr>
          <a:xfrm>
            <a:off x="3971636" y="3347357"/>
            <a:ext cx="125034"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6</a:t>
            </a:r>
          </a:p>
        </p:txBody>
      </p:sp>
      <p:sp>
        <p:nvSpPr>
          <p:cNvPr id="1046" name="TextBox 1"/>
          <p:cNvSpPr txBox="1"/>
          <p:nvPr/>
        </p:nvSpPr>
        <p:spPr>
          <a:xfrm>
            <a:off x="2932546" y="3048000"/>
            <a:ext cx="423193" cy="520655"/>
          </a:xfrm>
          <a:prstGeom prst="rect">
            <a:avLst/>
          </a:prstGeom>
          <a:noFill/>
        </p:spPr>
        <p:txBody>
          <a:bodyPr wrap="none" lIns="0" tIns="0" rIns="0" rtlCol="0">
            <a:spAutoFit/>
          </a:bodyPr>
          <a:lstStyle/>
          <a:p>
            <a:pPr>
              <a:lnSpc>
                <a:spcPts val="1500"/>
              </a:lnSpc>
              <a:tabLst>
                <a:tab pos="279400" algn="l"/>
              </a:tabLst>
            </a:pPr>
            <a:r>
              <a:rPr lang="en-US" altLang="zh-CN" dirty="0"/>
              <a:t>	</a:t>
            </a:r>
            <a:r>
              <a:rPr lang="en-US" altLang="zh-CN" sz="1801" dirty="0">
                <a:solidFill>
                  <a:srgbClr val="00B050"/>
                </a:solidFill>
                <a:latin typeface="Segoe UI" pitchFamily="18" charset="0"/>
                <a:cs typeface="Segoe UI" pitchFamily="18" charset="0"/>
              </a:rPr>
              <a:t>5</a:t>
            </a:r>
          </a:p>
          <a:p>
            <a:pPr>
              <a:lnSpc>
                <a:spcPts val="2200"/>
              </a:lnSpc>
              <a:tabLst>
                <a:tab pos="279400" algn="l"/>
              </a:tabLst>
            </a:pPr>
            <a:r>
              <a:rPr lang="en-US" altLang="zh-CN" sz="1801" dirty="0">
                <a:solidFill>
                  <a:srgbClr val="0070C0"/>
                </a:solidFill>
                <a:latin typeface="Segoe UI" pitchFamily="18" charset="0"/>
                <a:cs typeface="Segoe UI" pitchFamily="18" charset="0"/>
              </a:rPr>
              <a:t>4</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1</a:t>
            </a:r>
          </a:p>
        </p:txBody>
      </p:sp>
      <p:sp>
        <p:nvSpPr>
          <p:cNvPr id="1047" name="TextBox 1"/>
          <p:cNvSpPr txBox="1"/>
          <p:nvPr/>
        </p:nvSpPr>
        <p:spPr>
          <a:xfrm>
            <a:off x="3452091" y="1823357"/>
            <a:ext cx="262892"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(5)</a:t>
            </a:r>
          </a:p>
          <a:p>
            <a:pPr>
              <a:lnSpc>
                <a:spcPts val="2200"/>
              </a:lnSpc>
              <a:tabLst/>
            </a:pPr>
            <a:r>
              <a:rPr lang="en-US" altLang="zh-CN" sz="1801" dirty="0">
                <a:solidFill>
                  <a:srgbClr val="0070C0"/>
                </a:solidFill>
                <a:latin typeface="Segoe UI" pitchFamily="18" charset="0"/>
                <a:cs typeface="Segoe UI" pitchFamily="18" charset="0"/>
              </a:rPr>
              <a:t>4</a:t>
            </a:r>
          </a:p>
        </p:txBody>
      </p:sp>
      <p:sp>
        <p:nvSpPr>
          <p:cNvPr id="1048" name="TextBox 1"/>
          <p:cNvSpPr txBox="1"/>
          <p:nvPr/>
        </p:nvSpPr>
        <p:spPr>
          <a:xfrm>
            <a:off x="2447637" y="4313464"/>
            <a:ext cx="351058"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p>
        </p:txBody>
      </p:sp>
      <p:sp>
        <p:nvSpPr>
          <p:cNvPr id="1049" name="TextBox 1"/>
          <p:cNvSpPr txBox="1"/>
          <p:nvPr/>
        </p:nvSpPr>
        <p:spPr>
          <a:xfrm>
            <a:off x="2932546" y="457200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6</a:t>
            </a:r>
          </a:p>
        </p:txBody>
      </p:sp>
      <p:sp>
        <p:nvSpPr>
          <p:cNvPr id="1050" name="TextBox 1"/>
          <p:cNvSpPr txBox="1"/>
          <p:nvPr/>
        </p:nvSpPr>
        <p:spPr>
          <a:xfrm>
            <a:off x="2147455" y="4272643"/>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6</a:t>
            </a:r>
          </a:p>
          <a:p>
            <a:pPr>
              <a:lnSpc>
                <a:spcPts val="2200"/>
              </a:lnSpc>
              <a:tabLst/>
            </a:pPr>
            <a:r>
              <a:rPr lang="en-US" altLang="zh-CN" sz="1801" dirty="0">
                <a:solidFill>
                  <a:srgbClr val="FF0000"/>
                </a:solidFill>
                <a:latin typeface="Segoe UI" pitchFamily="18" charset="0"/>
                <a:cs typeface="Segoe UI" pitchFamily="18" charset="0"/>
              </a:rPr>
              <a:t>0</a:t>
            </a:r>
          </a:p>
        </p:txBody>
      </p:sp>
      <p:sp>
        <p:nvSpPr>
          <p:cNvPr id="1051" name="TextBox 1"/>
          <p:cNvSpPr txBox="1"/>
          <p:nvPr/>
        </p:nvSpPr>
        <p:spPr>
          <a:xfrm>
            <a:off x="5726545" y="3728357"/>
            <a:ext cx="2398029" cy="302647"/>
          </a:xfrm>
          <a:prstGeom prst="rect">
            <a:avLst/>
          </a:prstGeom>
          <a:noFill/>
        </p:spPr>
        <p:txBody>
          <a:bodyPr wrap="none" lIns="0" tIns="0" rIns="0" rtlCol="0">
            <a:spAutoFit/>
          </a:bodyPr>
          <a:lstStyle/>
          <a:p>
            <a:pPr>
              <a:lnSpc>
                <a:spcPts val="2000"/>
              </a:lnSpc>
              <a:tabLst/>
            </a:pPr>
            <a:r>
              <a:rPr lang="en-US" altLang="zh-CN" sz="2402" dirty="0">
                <a:solidFill>
                  <a:srgbClr val="000000"/>
                </a:solidFill>
                <a:latin typeface="Segoe UI" pitchFamily="18" charset="0"/>
                <a:cs typeface="Segoe UI" pitchFamily="18" charset="0"/>
              </a:rPr>
              <a:t>Generate</a:t>
            </a:r>
            <a:r>
              <a:rPr lang="en-US" altLang="zh-CN" sz="2402" dirty="0">
                <a:latin typeface="Times New Roman" pitchFamily="18" charset="0"/>
                <a:cs typeface="Times New Roman" pitchFamily="18" charset="0"/>
              </a:rPr>
              <a:t> </a:t>
            </a:r>
            <a:r>
              <a:rPr lang="en-US" altLang="zh-CN" sz="2402" dirty="0">
                <a:solidFill>
                  <a:srgbClr val="000000"/>
                </a:solidFill>
                <a:latin typeface="Segoe UI" pitchFamily="18" charset="0"/>
                <a:cs typeface="Segoe UI" pitchFamily="18" charset="0"/>
              </a:rPr>
              <a:t>children</a:t>
            </a:r>
          </a:p>
        </p:txBody>
      </p:sp>
      <p:sp>
        <p:nvSpPr>
          <p:cNvPr id="1052" name="TextBox 1"/>
          <p:cNvSpPr txBox="1"/>
          <p:nvPr/>
        </p:nvSpPr>
        <p:spPr>
          <a:xfrm>
            <a:off x="5922818" y="4122965"/>
            <a:ext cx="1920334" cy="879728"/>
          </a:xfrm>
          <a:prstGeom prst="rect">
            <a:avLst/>
          </a:prstGeom>
          <a:noFill/>
        </p:spPr>
        <p:txBody>
          <a:bodyPr wrap="none" lIns="0" tIns="0" rIns="0" rtlCol="0">
            <a:spAutoFit/>
          </a:bodyPr>
          <a:lstStyle/>
          <a:p>
            <a:pPr>
              <a:lnSpc>
                <a:spcPts val="1700"/>
              </a:lnSpc>
              <a:tabLst>
                <a:tab pos="228600" algn="l"/>
              </a:tabLst>
            </a:pPr>
            <a:r>
              <a:rPr lang="en-US" altLang="zh-CN" dirty="0"/>
              <a:t>	</a:t>
            </a:r>
            <a:r>
              <a:rPr lang="en-US" altLang="zh-CN" sz="2005" dirty="0">
                <a:solidFill>
                  <a:srgbClr val="000000"/>
                </a:solidFill>
                <a:latin typeface="Segoe UI" pitchFamily="18" charset="0"/>
                <a:cs typeface="Segoe UI" pitchFamily="18" charset="0"/>
              </a:rPr>
              <a:t>(One</a:t>
            </a:r>
            <a:r>
              <a:rPr lang="en-US" altLang="zh-CN" sz="2005" dirty="0">
                <a:latin typeface="Times New Roman" pitchFamily="18" charset="0"/>
                <a:cs typeface="Times New Roman" pitchFamily="18" charset="0"/>
              </a:rPr>
              <a:t> </a:t>
            </a:r>
            <a:r>
              <a:rPr lang="en-US" altLang="zh-CN" sz="2005" dirty="0">
                <a:solidFill>
                  <a:srgbClr val="000000"/>
                </a:solidFill>
                <a:latin typeface="Segoe UI" pitchFamily="18" charset="0"/>
                <a:cs typeface="Segoe UI" pitchFamily="18" charset="0"/>
              </a:rPr>
              <a:t>by</a:t>
            </a:r>
            <a:r>
              <a:rPr lang="en-US" altLang="zh-CN" sz="2005" dirty="0">
                <a:latin typeface="Times New Roman" pitchFamily="18" charset="0"/>
                <a:cs typeface="Times New Roman" pitchFamily="18" charset="0"/>
              </a:rPr>
              <a:t> </a:t>
            </a:r>
            <a:r>
              <a:rPr lang="en-US" altLang="zh-CN" sz="2005" dirty="0">
                <a:solidFill>
                  <a:srgbClr val="000000"/>
                </a:solidFill>
                <a:latin typeface="Segoe UI" pitchFamily="18" charset="0"/>
                <a:cs typeface="Segoe UI" pitchFamily="18" charset="0"/>
              </a:rPr>
              <a:t>one)</a:t>
            </a:r>
          </a:p>
          <a:p>
            <a:pPr>
              <a:lnSpc>
                <a:spcPts val="1000"/>
              </a:lnSpc>
            </a:pPr>
            <a:endParaRPr lang="en-US" altLang="zh-CN" dirty="0"/>
          </a:p>
          <a:p>
            <a:pPr>
              <a:lnSpc>
                <a:spcPts val="1000"/>
              </a:lnSpc>
            </a:pPr>
            <a:endParaRPr lang="en-US" altLang="zh-CN" dirty="0"/>
          </a:p>
          <a:p>
            <a:pPr>
              <a:lnSpc>
                <a:spcPts val="2800"/>
              </a:lnSpc>
              <a:tabLst>
                <a:tab pos="228600" algn="l"/>
              </a:tabLst>
            </a:pPr>
            <a:r>
              <a:rPr lang="en-US" altLang="zh-CN" sz="2798" dirty="0">
                <a:solidFill>
                  <a:srgbClr val="FF0000"/>
                </a:solidFill>
                <a:latin typeface="Segoe UI" pitchFamily="18" charset="0"/>
                <a:cs typeface="Segoe UI" pitchFamily="18" charset="0"/>
              </a:rPr>
              <a:t>Memory</a:t>
            </a:r>
            <a:r>
              <a:rPr lang="en-US" altLang="zh-CN" sz="2798" dirty="0">
                <a:latin typeface="Times New Roman" pitchFamily="18" charset="0"/>
                <a:cs typeface="Times New Roman" pitchFamily="18" charset="0"/>
              </a:rPr>
              <a:t> </a:t>
            </a:r>
            <a:r>
              <a:rPr lang="en-US" altLang="zh-CN" sz="2798" dirty="0">
                <a:solidFill>
                  <a:srgbClr val="FF0000"/>
                </a:solidFill>
                <a:latin typeface="Segoe UI" pitchFamily="18" charset="0"/>
                <a:cs typeface="Segoe UI" pitchFamily="18" charset="0"/>
              </a:rPr>
              <a:t>full</a:t>
            </a:r>
          </a:p>
        </p:txBody>
      </p:sp>
    </p:spTree>
    <p:extLst>
      <p:ext uri="{BB962C8B-B14F-4D97-AF65-F5344CB8AC3E}">
        <p14:creationId xmlns:p14="http://schemas.microsoft.com/office/powerpoint/2010/main" val="32521311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5781670" y="2127985"/>
            <a:ext cx="391073" cy="459273"/>
          </a:xfrm>
          <a:custGeom>
            <a:avLst/>
            <a:gdLst>
              <a:gd name="connsiteX0" fmla="*/ 0 w 430180"/>
              <a:gd name="connsiteY0" fmla="*/ 213564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3564 h 428655"/>
              <a:gd name="connsiteX5" fmla="*/ 430180 w 430180"/>
              <a:gd name="connsiteY5" fmla="*/ 213564 h 428655"/>
              <a:gd name="connsiteX6" fmla="*/ 430180 w 430180"/>
              <a:gd name="connsiteY6" fmla="*/ 213564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3564 h 428655"/>
              <a:gd name="connsiteX11" fmla="*/ 0 w 430180"/>
              <a:gd name="connsiteY11" fmla="*/ 213564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3564"/>
                </a:moveTo>
                <a:cubicBezTo>
                  <a:pt x="0" y="96104"/>
                  <a:pt x="96103" y="0"/>
                  <a:pt x="215090" y="0"/>
                </a:cubicBezTo>
                <a:cubicBezTo>
                  <a:pt x="215090" y="0"/>
                  <a:pt x="215090" y="0"/>
                  <a:pt x="215090" y="0"/>
                </a:cubicBezTo>
                <a:lnTo>
                  <a:pt x="215090" y="0"/>
                </a:lnTo>
                <a:cubicBezTo>
                  <a:pt x="334076" y="0"/>
                  <a:pt x="430180" y="96104"/>
                  <a:pt x="430180" y="213564"/>
                </a:cubicBezTo>
                <a:cubicBezTo>
                  <a:pt x="430180" y="213564"/>
                  <a:pt x="430180" y="213564"/>
                  <a:pt x="430180" y="213564"/>
                </a:cubicBezTo>
                <a:lnTo>
                  <a:pt x="430180" y="213564"/>
                </a:lnTo>
                <a:cubicBezTo>
                  <a:pt x="430180" y="332551"/>
                  <a:pt x="334076" y="428655"/>
                  <a:pt x="215090" y="428655"/>
                </a:cubicBezTo>
                <a:cubicBezTo>
                  <a:pt x="215090" y="428655"/>
                  <a:pt x="215090" y="428655"/>
                  <a:pt x="215090" y="428655"/>
                </a:cubicBezTo>
                <a:lnTo>
                  <a:pt x="215090" y="428655"/>
                </a:lnTo>
                <a:cubicBezTo>
                  <a:pt x="96103" y="428655"/>
                  <a:pt x="0" y="332551"/>
                  <a:pt x="0" y="213564"/>
                </a:cubicBezTo>
                <a:cubicBezTo>
                  <a:pt x="0" y="213564"/>
                  <a:pt x="0" y="213564"/>
                  <a:pt x="0" y="213564"/>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7341803" y="2127985"/>
            <a:ext cx="391072" cy="459273"/>
          </a:xfrm>
          <a:custGeom>
            <a:avLst/>
            <a:gdLst>
              <a:gd name="connsiteX0" fmla="*/ 0 w 430179"/>
              <a:gd name="connsiteY0" fmla="*/ 213564 h 428655"/>
              <a:gd name="connsiteX1" fmla="*/ 215089 w 430179"/>
              <a:gd name="connsiteY1" fmla="*/ 0 h 428655"/>
              <a:gd name="connsiteX2" fmla="*/ 215089 w 430179"/>
              <a:gd name="connsiteY2" fmla="*/ 0 h 428655"/>
              <a:gd name="connsiteX3" fmla="*/ 215089 w 430179"/>
              <a:gd name="connsiteY3" fmla="*/ 0 h 428655"/>
              <a:gd name="connsiteX4" fmla="*/ 430179 w 430179"/>
              <a:gd name="connsiteY4" fmla="*/ 213564 h 428655"/>
              <a:gd name="connsiteX5" fmla="*/ 430179 w 430179"/>
              <a:gd name="connsiteY5" fmla="*/ 213564 h 428655"/>
              <a:gd name="connsiteX6" fmla="*/ 430179 w 430179"/>
              <a:gd name="connsiteY6" fmla="*/ 213564 h 428655"/>
              <a:gd name="connsiteX7" fmla="*/ 215089 w 430179"/>
              <a:gd name="connsiteY7" fmla="*/ 428655 h 428655"/>
              <a:gd name="connsiteX8" fmla="*/ 215089 w 430179"/>
              <a:gd name="connsiteY8" fmla="*/ 428655 h 428655"/>
              <a:gd name="connsiteX9" fmla="*/ 215089 w 430179"/>
              <a:gd name="connsiteY9" fmla="*/ 428655 h 428655"/>
              <a:gd name="connsiteX10" fmla="*/ 0 w 430179"/>
              <a:gd name="connsiteY10" fmla="*/ 213564 h 428655"/>
              <a:gd name="connsiteX11" fmla="*/ 0 w 430179"/>
              <a:gd name="connsiteY11" fmla="*/ 213564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79" h="428655">
                <a:moveTo>
                  <a:pt x="0" y="213564"/>
                </a:moveTo>
                <a:cubicBezTo>
                  <a:pt x="0" y="96104"/>
                  <a:pt x="96104" y="0"/>
                  <a:pt x="215089" y="0"/>
                </a:cubicBezTo>
                <a:cubicBezTo>
                  <a:pt x="215089" y="0"/>
                  <a:pt x="215089" y="0"/>
                  <a:pt x="215089" y="0"/>
                </a:cubicBezTo>
                <a:lnTo>
                  <a:pt x="215089" y="0"/>
                </a:lnTo>
                <a:cubicBezTo>
                  <a:pt x="334076" y="0"/>
                  <a:pt x="430179" y="96104"/>
                  <a:pt x="430179" y="213564"/>
                </a:cubicBezTo>
                <a:cubicBezTo>
                  <a:pt x="430179" y="213564"/>
                  <a:pt x="430179" y="213564"/>
                  <a:pt x="430179" y="213564"/>
                </a:cubicBezTo>
                <a:lnTo>
                  <a:pt x="430179" y="213564"/>
                </a:lnTo>
                <a:cubicBezTo>
                  <a:pt x="430179" y="332551"/>
                  <a:pt x="334076" y="428655"/>
                  <a:pt x="215089" y="428655"/>
                </a:cubicBezTo>
                <a:cubicBezTo>
                  <a:pt x="215089" y="428655"/>
                  <a:pt x="215089" y="428655"/>
                  <a:pt x="215089" y="428655"/>
                </a:cubicBezTo>
                <a:lnTo>
                  <a:pt x="215089" y="428655"/>
                </a:lnTo>
                <a:cubicBezTo>
                  <a:pt x="96104" y="428655"/>
                  <a:pt x="0" y="332551"/>
                  <a:pt x="0" y="213564"/>
                </a:cubicBezTo>
                <a:cubicBezTo>
                  <a:pt x="0" y="213564"/>
                  <a:pt x="0" y="213564"/>
                  <a:pt x="0" y="213564"/>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892485" y="2515344"/>
            <a:ext cx="508949" cy="449466"/>
          </a:xfrm>
          <a:custGeom>
            <a:avLst/>
            <a:gdLst>
              <a:gd name="connsiteX0" fmla="*/ 0 w 559844"/>
              <a:gd name="connsiteY0" fmla="*/ 411874 h 419502"/>
              <a:gd name="connsiteX1" fmla="*/ 555268 w 559844"/>
              <a:gd name="connsiteY1" fmla="*/ 0 h 419502"/>
              <a:gd name="connsiteX2" fmla="*/ 559844 w 559844"/>
              <a:gd name="connsiteY2" fmla="*/ 7627 h 419502"/>
              <a:gd name="connsiteX3" fmla="*/ 6101 w 559844"/>
              <a:gd name="connsiteY3" fmla="*/ 419502 h 419502"/>
              <a:gd name="connsiteX4" fmla="*/ 0 w 559844"/>
              <a:gd name="connsiteY4" fmla="*/ 411874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2">
                <a:moveTo>
                  <a:pt x="0" y="411874"/>
                </a:moveTo>
                <a:lnTo>
                  <a:pt x="555268" y="0"/>
                </a:lnTo>
                <a:lnTo>
                  <a:pt x="559844" y="7627"/>
                </a:lnTo>
                <a:lnTo>
                  <a:pt x="6101" y="419502"/>
                </a:lnTo>
                <a:lnTo>
                  <a:pt x="0" y="411874"/>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172744" y="2351901"/>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6113111" y="1748799"/>
            <a:ext cx="508950" cy="449466"/>
          </a:xfrm>
          <a:custGeom>
            <a:avLst/>
            <a:gdLst>
              <a:gd name="connsiteX0" fmla="*/ 0 w 559845"/>
              <a:gd name="connsiteY0" fmla="*/ 411874 h 419502"/>
              <a:gd name="connsiteX1" fmla="*/ 553743 w 559845"/>
              <a:gd name="connsiteY1" fmla="*/ 0 h 419502"/>
              <a:gd name="connsiteX2" fmla="*/ 559845 w 559845"/>
              <a:gd name="connsiteY2" fmla="*/ 7627 h 419502"/>
              <a:gd name="connsiteX3" fmla="*/ 4576 w 559845"/>
              <a:gd name="connsiteY3" fmla="*/ 419502 h 419502"/>
              <a:gd name="connsiteX4" fmla="*/ 0 w 559845"/>
              <a:gd name="connsiteY4" fmla="*/ 411874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0" y="411874"/>
                </a:moveTo>
                <a:lnTo>
                  <a:pt x="553743" y="0"/>
                </a:lnTo>
                <a:lnTo>
                  <a:pt x="559845" y="7627"/>
                </a:lnTo>
                <a:lnTo>
                  <a:pt x="4576" y="419502"/>
                </a:lnTo>
                <a:lnTo>
                  <a:pt x="0" y="411874"/>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113111" y="2515344"/>
            <a:ext cx="508950" cy="449466"/>
          </a:xfrm>
          <a:custGeom>
            <a:avLst/>
            <a:gdLst>
              <a:gd name="connsiteX0" fmla="*/ 553743 w 559845"/>
              <a:gd name="connsiteY0" fmla="*/ 419502 h 419502"/>
              <a:gd name="connsiteX1" fmla="*/ 0 w 559845"/>
              <a:gd name="connsiteY1" fmla="*/ 7627 h 419502"/>
              <a:gd name="connsiteX2" fmla="*/ 4576 w 559845"/>
              <a:gd name="connsiteY2" fmla="*/ 0 h 419502"/>
              <a:gd name="connsiteX3" fmla="*/ 559845 w 559845"/>
              <a:gd name="connsiteY3" fmla="*/ 411874 h 419502"/>
              <a:gd name="connsiteX4" fmla="*/ 553743 w 559845"/>
              <a:gd name="connsiteY4" fmla="*/ 419502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3743" y="419502"/>
                </a:moveTo>
                <a:lnTo>
                  <a:pt x="0" y="7627"/>
                </a:lnTo>
                <a:lnTo>
                  <a:pt x="4576" y="0"/>
                </a:lnTo>
                <a:lnTo>
                  <a:pt x="559845" y="411874"/>
                </a:lnTo>
                <a:lnTo>
                  <a:pt x="553743" y="41950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952117" y="2351901"/>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892485" y="1748799"/>
            <a:ext cx="508949" cy="449466"/>
          </a:xfrm>
          <a:custGeom>
            <a:avLst/>
            <a:gdLst>
              <a:gd name="connsiteX0" fmla="*/ 555268 w 559844"/>
              <a:gd name="connsiteY0" fmla="*/ 419502 h 419502"/>
              <a:gd name="connsiteX1" fmla="*/ 0 w 559844"/>
              <a:gd name="connsiteY1" fmla="*/ 7627 h 419502"/>
              <a:gd name="connsiteX2" fmla="*/ 6101 w 559844"/>
              <a:gd name="connsiteY2" fmla="*/ 0 h 419502"/>
              <a:gd name="connsiteX3" fmla="*/ 559844 w 559844"/>
              <a:gd name="connsiteY3" fmla="*/ 411874 h 419502"/>
              <a:gd name="connsiteX4" fmla="*/ 555268 w 559844"/>
              <a:gd name="connsiteY4" fmla="*/ 419502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2">
                <a:moveTo>
                  <a:pt x="555268" y="419502"/>
                </a:moveTo>
                <a:lnTo>
                  <a:pt x="0" y="7627"/>
                </a:lnTo>
                <a:lnTo>
                  <a:pt x="6101" y="0"/>
                </a:lnTo>
                <a:lnTo>
                  <a:pt x="559844" y="411874"/>
                </a:lnTo>
                <a:lnTo>
                  <a:pt x="555268" y="41950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3112110" y="2356804"/>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112110" y="358262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15" name="Picture 3"/>
          <p:cNvPicPr>
            <a:picLocks noChangeAspect="1" noChangeArrowheads="1"/>
          </p:cNvPicPr>
          <p:nvPr/>
        </p:nvPicPr>
        <p:blipFill>
          <a:blip r:embed="rId3"/>
          <a:srcRect/>
          <a:stretch>
            <a:fillRect/>
          </a:stretch>
        </p:blipFill>
        <p:spPr bwMode="auto">
          <a:xfrm>
            <a:off x="2828636" y="2939143"/>
            <a:ext cx="831273" cy="666750"/>
          </a:xfrm>
          <a:prstGeom prst="rect">
            <a:avLst/>
          </a:prstGeom>
          <a:noFill/>
        </p:spPr>
      </p:pic>
      <p:pic>
        <p:nvPicPr>
          <p:cNvPr id="16" name="Picture 3"/>
          <p:cNvPicPr>
            <a:picLocks noChangeAspect="1" noChangeArrowheads="1"/>
          </p:cNvPicPr>
          <p:nvPr/>
        </p:nvPicPr>
        <p:blipFill>
          <a:blip r:embed="rId4"/>
          <a:srcRect/>
          <a:stretch>
            <a:fillRect/>
          </a:stretch>
        </p:blipFill>
        <p:spPr bwMode="auto">
          <a:xfrm>
            <a:off x="2828637" y="4163786"/>
            <a:ext cx="565727" cy="666750"/>
          </a:xfrm>
          <a:prstGeom prst="rect">
            <a:avLst/>
          </a:prstGeom>
          <a:noFill/>
        </p:spPr>
      </p:pic>
      <p:pic>
        <p:nvPicPr>
          <p:cNvPr id="17" name="Picture 3"/>
          <p:cNvPicPr>
            <a:picLocks noChangeAspect="1" noChangeArrowheads="1"/>
          </p:cNvPicPr>
          <p:nvPr/>
        </p:nvPicPr>
        <p:blipFill>
          <a:blip r:embed="rId5"/>
          <a:srcRect/>
          <a:stretch>
            <a:fillRect/>
          </a:stretch>
        </p:blipFill>
        <p:spPr bwMode="auto">
          <a:xfrm>
            <a:off x="6534727" y="1333500"/>
            <a:ext cx="438727" cy="517071"/>
          </a:xfrm>
          <a:prstGeom prst="rect">
            <a:avLst/>
          </a:prstGeom>
          <a:noFill/>
        </p:spPr>
      </p:pic>
      <p:pic>
        <p:nvPicPr>
          <p:cNvPr id="18" name="Picture 3"/>
          <p:cNvPicPr>
            <a:picLocks noChangeAspect="1" noChangeArrowheads="1"/>
          </p:cNvPicPr>
          <p:nvPr/>
        </p:nvPicPr>
        <p:blipFill>
          <a:blip r:embed="rId6"/>
          <a:srcRect/>
          <a:stretch>
            <a:fillRect/>
          </a:stretch>
        </p:blipFill>
        <p:spPr bwMode="auto">
          <a:xfrm>
            <a:off x="5761182" y="2095500"/>
            <a:ext cx="438727" cy="517071"/>
          </a:xfrm>
          <a:prstGeom prst="rect">
            <a:avLst/>
          </a:prstGeom>
          <a:noFill/>
        </p:spPr>
      </p:pic>
      <p:pic>
        <p:nvPicPr>
          <p:cNvPr id="19" name="Picture 3"/>
          <p:cNvPicPr>
            <a:picLocks noChangeAspect="1" noChangeArrowheads="1"/>
          </p:cNvPicPr>
          <p:nvPr/>
        </p:nvPicPr>
        <p:blipFill>
          <a:blip r:embed="rId7"/>
          <a:srcRect/>
          <a:stretch>
            <a:fillRect/>
          </a:stretch>
        </p:blipFill>
        <p:spPr bwMode="auto">
          <a:xfrm>
            <a:off x="6534727" y="2095500"/>
            <a:ext cx="438727" cy="517071"/>
          </a:xfrm>
          <a:prstGeom prst="rect">
            <a:avLst/>
          </a:prstGeom>
          <a:noFill/>
        </p:spPr>
      </p:pic>
      <p:pic>
        <p:nvPicPr>
          <p:cNvPr id="20" name="Picture 3"/>
          <p:cNvPicPr>
            <a:picLocks noChangeAspect="1" noChangeArrowheads="1"/>
          </p:cNvPicPr>
          <p:nvPr/>
        </p:nvPicPr>
        <p:blipFill>
          <a:blip r:embed="rId8"/>
          <a:srcRect/>
          <a:stretch>
            <a:fillRect/>
          </a:stretch>
        </p:blipFill>
        <p:spPr bwMode="auto">
          <a:xfrm>
            <a:off x="7319818" y="2095500"/>
            <a:ext cx="438727" cy="517071"/>
          </a:xfrm>
          <a:prstGeom prst="rect">
            <a:avLst/>
          </a:prstGeom>
          <a:noFill/>
        </p:spPr>
      </p:pic>
      <p:pic>
        <p:nvPicPr>
          <p:cNvPr id="21" name="Picture 3"/>
          <p:cNvPicPr>
            <a:picLocks noChangeAspect="1" noChangeArrowheads="1"/>
          </p:cNvPicPr>
          <p:nvPr/>
        </p:nvPicPr>
        <p:blipFill>
          <a:blip r:embed="rId9"/>
          <a:srcRect/>
          <a:stretch>
            <a:fillRect/>
          </a:stretch>
        </p:blipFill>
        <p:spPr bwMode="auto">
          <a:xfrm>
            <a:off x="6534727" y="2871107"/>
            <a:ext cx="438727" cy="503464"/>
          </a:xfrm>
          <a:prstGeom prst="rect">
            <a:avLst/>
          </a:prstGeom>
          <a:noFill/>
        </p:spPr>
      </p:pic>
      <p:pic>
        <p:nvPicPr>
          <p:cNvPr id="22" name="Picture 3"/>
          <p:cNvPicPr>
            <a:picLocks noChangeAspect="1" noChangeArrowheads="1"/>
          </p:cNvPicPr>
          <p:nvPr/>
        </p:nvPicPr>
        <p:blipFill>
          <a:blip r:embed="rId10"/>
          <a:srcRect/>
          <a:stretch>
            <a:fillRect/>
          </a:stretch>
        </p:blipFill>
        <p:spPr bwMode="auto">
          <a:xfrm>
            <a:off x="5564909" y="3551465"/>
            <a:ext cx="2722748" cy="898071"/>
          </a:xfrm>
          <a:prstGeom prst="rect">
            <a:avLst/>
          </a:prstGeom>
          <a:noFill/>
        </p:spPr>
      </p:pic>
      <p:pic>
        <p:nvPicPr>
          <p:cNvPr id="23" name="Picture 3"/>
          <p:cNvPicPr>
            <a:picLocks noChangeAspect="1" noChangeArrowheads="1"/>
          </p:cNvPicPr>
          <p:nvPr/>
        </p:nvPicPr>
        <p:blipFill>
          <a:blip r:embed="rId11"/>
          <a:srcRect/>
          <a:stretch>
            <a:fillRect/>
          </a:stretch>
        </p:blipFill>
        <p:spPr bwMode="auto">
          <a:xfrm>
            <a:off x="5564909" y="4476750"/>
            <a:ext cx="2747795" cy="666750"/>
          </a:xfrm>
          <a:prstGeom prst="rect">
            <a:avLst/>
          </a:prstGeom>
          <a:noFill/>
        </p:spPr>
      </p:pic>
      <p:sp>
        <p:nvSpPr>
          <p:cNvPr id="2" name="TextBox 1"/>
          <p:cNvSpPr txBox="1"/>
          <p:nvPr/>
        </p:nvSpPr>
        <p:spPr>
          <a:xfrm>
            <a:off x="6303818" y="1768929"/>
            <a:ext cx="125034" cy="1238801"/>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4</a:t>
            </a:r>
          </a:p>
          <a:p>
            <a:pPr>
              <a:lnSpc>
                <a:spcPts val="1000"/>
              </a:lnSpc>
            </a:pPr>
            <a:endParaRPr lang="en-US" altLang="zh-CN" dirty="0"/>
          </a:p>
          <a:p>
            <a:pPr>
              <a:lnSpc>
                <a:spcPts val="1800"/>
              </a:lnSpc>
              <a:tabLst/>
            </a:pPr>
            <a:r>
              <a:rPr lang="en-US" altLang="zh-CN" sz="1801" dirty="0">
                <a:solidFill>
                  <a:srgbClr val="000000"/>
                </a:solidFill>
                <a:latin typeface="Segoe UI" pitchFamily="18" charset="0"/>
                <a:cs typeface="Segoe UI" pitchFamily="18" charset="0"/>
              </a:rPr>
              <a:t>3</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2000"/>
              </a:lnSpc>
              <a:tabLst/>
            </a:pPr>
            <a:r>
              <a:rPr lang="en-US" altLang="zh-CN" sz="1801" dirty="0">
                <a:solidFill>
                  <a:srgbClr val="000000"/>
                </a:solidFill>
                <a:latin typeface="Segoe UI" pitchFamily="18" charset="0"/>
                <a:cs typeface="Segoe UI" pitchFamily="18" charset="0"/>
              </a:rPr>
              <a:t>5</a:t>
            </a:r>
          </a:p>
        </p:txBody>
      </p:sp>
      <p:sp>
        <p:nvSpPr>
          <p:cNvPr id="24" name="TextBox 1"/>
          <p:cNvSpPr txBox="1"/>
          <p:nvPr/>
        </p:nvSpPr>
        <p:spPr>
          <a:xfrm>
            <a:off x="7088909" y="1768929"/>
            <a:ext cx="125034" cy="1238801"/>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a:p>
            <a:pPr>
              <a:lnSpc>
                <a:spcPts val="1000"/>
              </a:lnSpc>
            </a:pPr>
            <a:endParaRPr lang="en-US" altLang="zh-CN" dirty="0"/>
          </a:p>
          <a:p>
            <a:pPr>
              <a:lnSpc>
                <a:spcPts val="1800"/>
              </a:lnSpc>
              <a:tabLst/>
            </a:pPr>
            <a:r>
              <a:rPr lang="en-US" altLang="zh-CN" sz="1801" dirty="0">
                <a:solidFill>
                  <a:srgbClr val="000000"/>
                </a:solidFill>
                <a:latin typeface="Segoe UI" pitchFamily="18" charset="0"/>
                <a:cs typeface="Segoe UI" pitchFamily="18" charset="0"/>
              </a:rPr>
              <a:t>2</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2000"/>
              </a:lnSpc>
              <a:tabLst/>
            </a:pPr>
            <a:r>
              <a:rPr lang="en-US" altLang="zh-CN" sz="1801" dirty="0">
                <a:solidFill>
                  <a:srgbClr val="000000"/>
                </a:solidFill>
                <a:latin typeface="Segoe UI" pitchFamily="18" charset="0"/>
                <a:cs typeface="Segoe UI" pitchFamily="18" charset="0"/>
              </a:rPr>
              <a:t>1</a:t>
            </a:r>
          </a:p>
        </p:txBody>
      </p:sp>
      <p:sp>
        <p:nvSpPr>
          <p:cNvPr id="25" name="TextBox 1"/>
          <p:cNvSpPr txBox="1"/>
          <p:nvPr/>
        </p:nvSpPr>
        <p:spPr>
          <a:xfrm>
            <a:off x="2309091" y="462643"/>
            <a:ext cx="4998163" cy="866904"/>
          </a:xfrm>
          <a:prstGeom prst="rect">
            <a:avLst/>
          </a:prstGeom>
          <a:noFill/>
        </p:spPr>
        <p:txBody>
          <a:bodyPr wrap="none" lIns="0" tIns="0" rIns="0" rtlCol="0">
            <a:spAutoFit/>
          </a:bodyPr>
          <a:lstStyle/>
          <a:p>
            <a:pPr>
              <a:lnSpc>
                <a:spcPts val="3800"/>
              </a:lnSpc>
              <a:tabLst>
                <a:tab pos="4826000" algn="l"/>
              </a:tabLst>
            </a:pPr>
            <a:r>
              <a:rPr lang="en-US" altLang="zh-CN" sz="4408" dirty="0">
                <a:solidFill>
                  <a:srgbClr val="000000"/>
                </a:solidFill>
                <a:latin typeface="Segoe UI" pitchFamily="18" charset="0"/>
                <a:cs typeface="Segoe UI" pitchFamily="18" charset="0"/>
              </a:rPr>
              <a:t>SMA*</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by</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Example</a:t>
            </a:r>
          </a:p>
          <a:p>
            <a:pPr>
              <a:lnSpc>
                <a:spcPts val="1000"/>
              </a:lnSpc>
            </a:pPr>
            <a:endParaRPr lang="en-US" altLang="zh-CN" dirty="0"/>
          </a:p>
          <a:p>
            <a:pPr>
              <a:lnSpc>
                <a:spcPts val="1600"/>
              </a:lnSpc>
              <a:tabLst>
                <a:tab pos="4826000" algn="l"/>
              </a:tabLst>
            </a:pPr>
            <a:r>
              <a:rPr lang="en-US" altLang="zh-CN" dirty="0"/>
              <a:t>	</a:t>
            </a:r>
            <a:r>
              <a:rPr lang="en-US" altLang="zh-CN" sz="1801" dirty="0">
                <a:solidFill>
                  <a:srgbClr val="FF0000"/>
                </a:solidFill>
                <a:latin typeface="Segoe UI" pitchFamily="18" charset="0"/>
                <a:cs typeface="Segoe UI" pitchFamily="18" charset="0"/>
              </a:rPr>
              <a:t>0</a:t>
            </a:r>
          </a:p>
        </p:txBody>
      </p:sp>
      <p:sp>
        <p:nvSpPr>
          <p:cNvPr id="26" name="TextBox 1"/>
          <p:cNvSpPr txBox="1"/>
          <p:nvPr/>
        </p:nvSpPr>
        <p:spPr>
          <a:xfrm>
            <a:off x="7412182" y="1905000"/>
            <a:ext cx="282129" cy="687368"/>
          </a:xfrm>
          <a:prstGeom prst="rect">
            <a:avLst/>
          </a:prstGeom>
          <a:noFill/>
        </p:spPr>
        <p:txBody>
          <a:bodyPr wrap="none" lIns="0" tIns="0" rIns="0" rtlCol="0">
            <a:spAutoFit/>
          </a:bodyPr>
          <a:lstStyle/>
          <a:p>
            <a:pPr>
              <a:lnSpc>
                <a:spcPts val="1500"/>
              </a:lnSpc>
              <a:tabLst>
                <a:tab pos="76200" algn="l"/>
              </a:tabLst>
            </a:pPr>
            <a:r>
              <a:rPr lang="en-US" altLang="zh-CN" dirty="0"/>
              <a:t>	</a:t>
            </a:r>
            <a:r>
              <a:rPr lang="en-US" altLang="zh-CN" sz="1801" dirty="0">
                <a:solidFill>
                  <a:srgbClr val="FF0000"/>
                </a:solidFill>
                <a:latin typeface="Segoe UI" pitchFamily="18" charset="0"/>
                <a:cs typeface="Segoe UI" pitchFamily="18" charset="0"/>
              </a:rPr>
              <a:t>0</a:t>
            </a:r>
          </a:p>
          <a:p>
            <a:pPr>
              <a:lnSpc>
                <a:spcPts val="3500"/>
              </a:lnSpc>
              <a:tabLst>
                <a:tab pos="76200" algn="l"/>
              </a:tabLst>
            </a:pPr>
            <a:r>
              <a:rPr lang="en-US" altLang="zh-CN" sz="3207" dirty="0">
                <a:solidFill>
                  <a:srgbClr val="000000"/>
                </a:solidFill>
                <a:latin typeface="Segoe UI" pitchFamily="18" charset="0"/>
                <a:cs typeface="Segoe UI" pitchFamily="18" charset="0"/>
              </a:rPr>
              <a:t>G</a:t>
            </a:r>
          </a:p>
        </p:txBody>
      </p:sp>
      <p:sp>
        <p:nvSpPr>
          <p:cNvPr id="27" name="TextBox 1"/>
          <p:cNvSpPr txBox="1"/>
          <p:nvPr/>
        </p:nvSpPr>
        <p:spPr>
          <a:xfrm>
            <a:off x="5888182" y="1905000"/>
            <a:ext cx="218008" cy="687368"/>
          </a:xfrm>
          <a:prstGeom prst="rect">
            <a:avLst/>
          </a:prstGeom>
          <a:noFill/>
        </p:spPr>
        <p:txBody>
          <a:bodyPr wrap="none" lIns="0" tIns="0" rIns="0" rtlCol="0">
            <a:spAutoFit/>
          </a:bodyPr>
          <a:lstStyle/>
          <a:p>
            <a:pPr>
              <a:lnSpc>
                <a:spcPts val="1500"/>
              </a:lnSpc>
              <a:tabLst>
                <a:tab pos="38100" algn="l"/>
              </a:tabLst>
            </a:pPr>
            <a:r>
              <a:rPr lang="en-US" altLang="zh-CN" dirty="0"/>
              <a:t>	</a:t>
            </a:r>
            <a:r>
              <a:rPr lang="en-US" altLang="zh-CN" sz="1801" dirty="0">
                <a:solidFill>
                  <a:srgbClr val="FF0000"/>
                </a:solidFill>
                <a:latin typeface="Segoe UI" pitchFamily="18" charset="0"/>
                <a:cs typeface="Segoe UI" pitchFamily="18" charset="0"/>
              </a:rPr>
              <a:t>3</a:t>
            </a:r>
          </a:p>
          <a:p>
            <a:pPr>
              <a:lnSpc>
                <a:spcPts val="3500"/>
              </a:lnSpc>
              <a:tabLst>
                <a:tab pos="38100" algn="l"/>
              </a:tabLst>
            </a:pPr>
            <a:r>
              <a:rPr lang="en-US" altLang="zh-CN" sz="3207" dirty="0">
                <a:solidFill>
                  <a:srgbClr val="000000"/>
                </a:solidFill>
                <a:latin typeface="Segoe UI" pitchFamily="18" charset="0"/>
                <a:cs typeface="Segoe UI" pitchFamily="18" charset="0"/>
              </a:rPr>
              <a:t>S</a:t>
            </a:r>
          </a:p>
        </p:txBody>
      </p:sp>
      <p:sp>
        <p:nvSpPr>
          <p:cNvPr id="28" name="TextBox 1"/>
          <p:cNvSpPr txBox="1"/>
          <p:nvPr/>
        </p:nvSpPr>
        <p:spPr>
          <a:xfrm>
            <a:off x="6638636" y="1496786"/>
            <a:ext cx="264496" cy="1815882"/>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A</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a:p>
            <a:pPr>
              <a:lnSpc>
                <a:spcPts val="35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1</a:t>
            </a:r>
          </a:p>
          <a:p>
            <a:pPr>
              <a:lnSpc>
                <a:spcPts val="3500"/>
              </a:lnSpc>
              <a:tabLst>
                <a:tab pos="63500" algn="l"/>
              </a:tabLst>
            </a:pPr>
            <a:r>
              <a:rPr lang="en-US" altLang="zh-CN" sz="3207" dirty="0">
                <a:solidFill>
                  <a:srgbClr val="000000"/>
                </a:solidFill>
                <a:latin typeface="Segoe UI" pitchFamily="18" charset="0"/>
                <a:cs typeface="Segoe UI" pitchFamily="18" charset="0"/>
              </a:rPr>
              <a:t>C</a:t>
            </a:r>
          </a:p>
        </p:txBody>
      </p:sp>
      <p:sp>
        <p:nvSpPr>
          <p:cNvPr id="29" name="TextBox 1"/>
          <p:cNvSpPr txBox="1"/>
          <p:nvPr/>
        </p:nvSpPr>
        <p:spPr>
          <a:xfrm>
            <a:off x="2978728" y="1905000"/>
            <a:ext cx="330219" cy="1649169"/>
          </a:xfrm>
          <a:prstGeom prst="rect">
            <a:avLst/>
          </a:prstGeom>
          <a:noFill/>
        </p:spPr>
        <p:txBody>
          <a:bodyPr wrap="none" lIns="0" tIns="0" rIns="0" rtlCol="0">
            <a:spAutoFit/>
          </a:bodyPr>
          <a:lstStyle/>
          <a:p>
            <a:pPr>
              <a:lnSpc>
                <a:spcPts val="3500"/>
              </a:lnSpc>
              <a:tabLst>
                <a:tab pos="25400" algn="l"/>
              </a:tabLst>
            </a:pPr>
            <a:r>
              <a:rPr lang="en-US" altLang="zh-CN" dirty="0"/>
              <a:t>	</a:t>
            </a:r>
            <a:r>
              <a:rPr lang="en-US" altLang="zh-CN" sz="3999" dirty="0">
                <a:solidFill>
                  <a:srgbClr val="000000"/>
                </a:solidFill>
                <a:latin typeface="Segoe UI" pitchFamily="18" charset="0"/>
                <a:cs typeface="Segoe UI" pitchFamily="18" charset="0"/>
              </a:rPr>
              <a:t>S</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4000"/>
              </a:lnSpc>
              <a:tabLst>
                <a:tab pos="25400" algn="l"/>
              </a:tabLst>
            </a:pPr>
            <a:r>
              <a:rPr lang="en-US" altLang="zh-CN" sz="3999" dirty="0">
                <a:solidFill>
                  <a:srgbClr val="000000"/>
                </a:solidFill>
                <a:latin typeface="Segoe UI" pitchFamily="18" charset="0"/>
                <a:cs typeface="Segoe UI" pitchFamily="18" charset="0"/>
              </a:rPr>
              <a:t>A</a:t>
            </a:r>
          </a:p>
        </p:txBody>
      </p:sp>
      <p:sp>
        <p:nvSpPr>
          <p:cNvPr id="30" name="TextBox 1"/>
          <p:cNvSpPr txBox="1"/>
          <p:nvPr/>
        </p:nvSpPr>
        <p:spPr>
          <a:xfrm>
            <a:off x="2667000" y="1864179"/>
            <a:ext cx="125034" cy="1661993"/>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0</a:t>
            </a:r>
          </a:p>
          <a:p>
            <a:pPr>
              <a:lnSpc>
                <a:spcPts val="2200"/>
              </a:lnSpc>
              <a:tabLst/>
            </a:pPr>
            <a:r>
              <a:rPr lang="en-US" altLang="zh-CN" sz="1801" dirty="0">
                <a:solidFill>
                  <a:srgbClr val="FF0000"/>
                </a:solidFill>
                <a:latin typeface="Segoe UI" pitchFamily="18" charset="0"/>
                <a:cs typeface="Segoe UI" pitchFamily="18" charset="0"/>
              </a:rPr>
              <a:t>3</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700"/>
              </a:lnSpc>
              <a:tabLst/>
            </a:pPr>
            <a:r>
              <a:rPr lang="en-US" altLang="zh-CN" sz="1801" dirty="0">
                <a:solidFill>
                  <a:srgbClr val="00B050"/>
                </a:solidFill>
                <a:latin typeface="Segoe UI" pitchFamily="18" charset="0"/>
                <a:cs typeface="Segoe UI" pitchFamily="18" charset="0"/>
              </a:rPr>
              <a:t>4</a:t>
            </a:r>
          </a:p>
          <a:p>
            <a:pPr>
              <a:lnSpc>
                <a:spcPts val="2200"/>
              </a:lnSpc>
              <a:tabLst/>
            </a:pPr>
            <a:r>
              <a:rPr lang="en-US" altLang="zh-CN" sz="1801" dirty="0">
                <a:solidFill>
                  <a:srgbClr val="FF0000"/>
                </a:solidFill>
                <a:latin typeface="Segoe UI" pitchFamily="18" charset="0"/>
                <a:cs typeface="Segoe UI" pitchFamily="18" charset="0"/>
              </a:rPr>
              <a:t>0</a:t>
            </a:r>
          </a:p>
        </p:txBody>
      </p:sp>
      <p:sp>
        <p:nvSpPr>
          <p:cNvPr id="31" name="TextBox 1"/>
          <p:cNvSpPr txBox="1"/>
          <p:nvPr/>
        </p:nvSpPr>
        <p:spPr>
          <a:xfrm>
            <a:off x="3452091" y="1864179"/>
            <a:ext cx="423193" cy="1674817"/>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(5)</a:t>
            </a:r>
          </a:p>
          <a:p>
            <a:pPr>
              <a:lnSpc>
                <a:spcPts val="2200"/>
              </a:lnSpc>
              <a:tabLst/>
            </a:pPr>
            <a:r>
              <a:rPr lang="en-US" altLang="zh-CN" sz="1801" dirty="0">
                <a:solidFill>
                  <a:srgbClr val="0070C0"/>
                </a:solidFill>
                <a:latin typeface="Segoe UI" pitchFamily="18" charset="0"/>
                <a:cs typeface="Segoe UI" pitchFamily="18" charset="0"/>
              </a:rPr>
              <a:t>4</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2000"/>
              </a:lnSpc>
              <a:tabLst/>
            </a:pPr>
            <a:r>
              <a:rPr lang="en-US" altLang="zh-CN" sz="1801" dirty="0">
                <a:solidFill>
                  <a:srgbClr val="0070C0"/>
                </a:solidFill>
                <a:latin typeface="Segoe UI" pitchFamily="18" charset="0"/>
                <a:cs typeface="Segoe UI" pitchFamily="18" charset="0"/>
              </a:rPr>
              <a:t>4</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6</a:t>
            </a:r>
          </a:p>
        </p:txBody>
      </p:sp>
      <p:sp>
        <p:nvSpPr>
          <p:cNvPr id="1024" name="TextBox 1"/>
          <p:cNvSpPr txBox="1"/>
          <p:nvPr/>
        </p:nvSpPr>
        <p:spPr>
          <a:xfrm>
            <a:off x="2967182" y="4313464"/>
            <a:ext cx="351058"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p>
        </p:txBody>
      </p:sp>
      <p:sp>
        <p:nvSpPr>
          <p:cNvPr id="1025" name="TextBox 1"/>
          <p:cNvSpPr txBox="1"/>
          <p:nvPr/>
        </p:nvSpPr>
        <p:spPr>
          <a:xfrm>
            <a:off x="3452091" y="457200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6</a:t>
            </a:r>
          </a:p>
        </p:txBody>
      </p:sp>
      <p:sp>
        <p:nvSpPr>
          <p:cNvPr id="1026" name="TextBox 1"/>
          <p:cNvSpPr txBox="1"/>
          <p:nvPr/>
        </p:nvSpPr>
        <p:spPr>
          <a:xfrm>
            <a:off x="2667000" y="4272643"/>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6</a:t>
            </a:r>
          </a:p>
          <a:p>
            <a:pPr>
              <a:lnSpc>
                <a:spcPts val="2200"/>
              </a:lnSpc>
              <a:tabLst/>
            </a:pPr>
            <a:r>
              <a:rPr lang="en-US" altLang="zh-CN" sz="1801" dirty="0">
                <a:solidFill>
                  <a:srgbClr val="FF0000"/>
                </a:solidFill>
                <a:latin typeface="Segoe UI" pitchFamily="18" charset="0"/>
                <a:cs typeface="Segoe UI" pitchFamily="18" charset="0"/>
              </a:rPr>
              <a:t>0</a:t>
            </a:r>
          </a:p>
        </p:txBody>
      </p:sp>
      <p:sp>
        <p:nvSpPr>
          <p:cNvPr id="1028" name="TextBox 1"/>
          <p:cNvSpPr txBox="1"/>
          <p:nvPr/>
        </p:nvSpPr>
        <p:spPr>
          <a:xfrm>
            <a:off x="5888182" y="3687536"/>
            <a:ext cx="2011705" cy="302647"/>
          </a:xfrm>
          <a:prstGeom prst="rect">
            <a:avLst/>
          </a:prstGeom>
          <a:noFill/>
        </p:spPr>
        <p:txBody>
          <a:bodyPr wrap="none" lIns="0" tIns="0" rIns="0" rtlCol="0">
            <a:spAutoFit/>
          </a:bodyPr>
          <a:lstStyle/>
          <a:p>
            <a:pPr>
              <a:lnSpc>
                <a:spcPts val="2000"/>
              </a:lnSpc>
              <a:tabLst/>
            </a:pPr>
            <a:r>
              <a:rPr lang="en-US" altLang="zh-CN" sz="2402" dirty="0">
                <a:solidFill>
                  <a:srgbClr val="000000"/>
                </a:solidFill>
                <a:latin typeface="Segoe UI" pitchFamily="18" charset="0"/>
                <a:cs typeface="Segoe UI" pitchFamily="18" charset="0"/>
              </a:rPr>
              <a:t>All</a:t>
            </a:r>
            <a:r>
              <a:rPr lang="en-US" altLang="zh-CN" sz="2402" dirty="0">
                <a:latin typeface="Times New Roman" pitchFamily="18" charset="0"/>
                <a:cs typeface="Times New Roman" pitchFamily="18" charset="0"/>
              </a:rPr>
              <a:t> </a:t>
            </a:r>
            <a:r>
              <a:rPr lang="en-US" altLang="zh-CN" sz="2402" dirty="0">
                <a:solidFill>
                  <a:srgbClr val="000000"/>
                </a:solidFill>
                <a:latin typeface="Segoe UI" pitchFamily="18" charset="0"/>
                <a:cs typeface="Segoe UI" pitchFamily="18" charset="0"/>
              </a:rPr>
              <a:t>children</a:t>
            </a:r>
            <a:r>
              <a:rPr lang="en-US" altLang="zh-CN" sz="2402" dirty="0">
                <a:latin typeface="Times New Roman" pitchFamily="18" charset="0"/>
                <a:cs typeface="Times New Roman" pitchFamily="18" charset="0"/>
              </a:rPr>
              <a:t> </a:t>
            </a:r>
            <a:r>
              <a:rPr lang="en-US" altLang="zh-CN" sz="2402" dirty="0">
                <a:solidFill>
                  <a:srgbClr val="000000"/>
                </a:solidFill>
                <a:latin typeface="Segoe UI" pitchFamily="18" charset="0"/>
                <a:cs typeface="Segoe UI" pitchFamily="18" charset="0"/>
              </a:rPr>
              <a:t>are</a:t>
            </a:r>
          </a:p>
        </p:txBody>
      </p:sp>
      <p:sp>
        <p:nvSpPr>
          <p:cNvPr id="1029" name="TextBox 1"/>
          <p:cNvSpPr txBox="1"/>
          <p:nvPr/>
        </p:nvSpPr>
        <p:spPr>
          <a:xfrm>
            <a:off x="5761182" y="4109357"/>
            <a:ext cx="2330703" cy="892552"/>
          </a:xfrm>
          <a:prstGeom prst="rect">
            <a:avLst/>
          </a:prstGeom>
          <a:noFill/>
        </p:spPr>
        <p:txBody>
          <a:bodyPr wrap="none" lIns="0" tIns="0" rIns="0" rtlCol="0">
            <a:spAutoFit/>
          </a:bodyPr>
          <a:lstStyle/>
          <a:p>
            <a:pPr>
              <a:lnSpc>
                <a:spcPts val="2000"/>
              </a:lnSpc>
              <a:tabLst>
                <a:tab pos="533400" algn="l"/>
              </a:tabLst>
            </a:pPr>
            <a:r>
              <a:rPr lang="en-US" altLang="zh-CN" dirty="0"/>
              <a:t>	</a:t>
            </a:r>
            <a:r>
              <a:rPr lang="en-US" altLang="zh-CN" sz="2402" dirty="0">
                <a:solidFill>
                  <a:srgbClr val="000000"/>
                </a:solidFill>
                <a:latin typeface="Segoe UI" pitchFamily="18" charset="0"/>
                <a:cs typeface="Segoe UI" pitchFamily="18" charset="0"/>
              </a:rPr>
              <a:t>explored</a:t>
            </a:r>
          </a:p>
          <a:p>
            <a:pPr>
              <a:lnSpc>
                <a:spcPts val="1000"/>
              </a:lnSpc>
            </a:pPr>
            <a:endParaRPr lang="en-US" altLang="zh-CN" dirty="0"/>
          </a:p>
          <a:p>
            <a:pPr>
              <a:lnSpc>
                <a:spcPts val="1000"/>
              </a:lnSpc>
            </a:pPr>
            <a:endParaRPr lang="en-US" altLang="zh-CN" dirty="0"/>
          </a:p>
          <a:p>
            <a:pPr>
              <a:lnSpc>
                <a:spcPts val="2600"/>
              </a:lnSpc>
              <a:tabLst>
                <a:tab pos="533400" algn="l"/>
              </a:tabLst>
            </a:pPr>
            <a:r>
              <a:rPr lang="en-US" altLang="zh-CN" sz="2798" dirty="0">
                <a:solidFill>
                  <a:srgbClr val="FF0000"/>
                </a:solidFill>
                <a:latin typeface="Segoe UI" pitchFamily="18" charset="0"/>
                <a:cs typeface="Segoe UI" pitchFamily="18" charset="0"/>
              </a:rPr>
              <a:t>Adjust</a:t>
            </a:r>
            <a:r>
              <a:rPr lang="en-US" altLang="zh-CN" sz="2798" dirty="0">
                <a:latin typeface="Times New Roman" pitchFamily="18" charset="0"/>
                <a:cs typeface="Times New Roman" pitchFamily="18" charset="0"/>
              </a:rPr>
              <a:t> </a:t>
            </a:r>
            <a:r>
              <a:rPr lang="en-US" altLang="zh-CN" sz="2798" dirty="0">
                <a:solidFill>
                  <a:srgbClr val="FF0000"/>
                </a:solidFill>
                <a:latin typeface="Segoe UI" pitchFamily="18" charset="0"/>
                <a:cs typeface="Segoe UI" pitchFamily="18" charset="0"/>
              </a:rPr>
              <a:t>f-values</a:t>
            </a:r>
          </a:p>
        </p:txBody>
      </p:sp>
    </p:spTree>
    <p:extLst>
      <p:ext uri="{BB962C8B-B14F-4D97-AF65-F5344CB8AC3E}">
        <p14:creationId xmlns:p14="http://schemas.microsoft.com/office/powerpoint/2010/main" val="19450573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5781670" y="2127985"/>
            <a:ext cx="391073" cy="459273"/>
          </a:xfrm>
          <a:custGeom>
            <a:avLst/>
            <a:gdLst>
              <a:gd name="connsiteX0" fmla="*/ 0 w 430180"/>
              <a:gd name="connsiteY0" fmla="*/ 213564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3564 h 428655"/>
              <a:gd name="connsiteX5" fmla="*/ 430180 w 430180"/>
              <a:gd name="connsiteY5" fmla="*/ 213564 h 428655"/>
              <a:gd name="connsiteX6" fmla="*/ 430180 w 430180"/>
              <a:gd name="connsiteY6" fmla="*/ 213564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3564 h 428655"/>
              <a:gd name="connsiteX11" fmla="*/ 0 w 430180"/>
              <a:gd name="connsiteY11" fmla="*/ 213564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3564"/>
                </a:moveTo>
                <a:cubicBezTo>
                  <a:pt x="0" y="96104"/>
                  <a:pt x="96103" y="0"/>
                  <a:pt x="215090" y="0"/>
                </a:cubicBezTo>
                <a:cubicBezTo>
                  <a:pt x="215090" y="0"/>
                  <a:pt x="215090" y="0"/>
                  <a:pt x="215090" y="0"/>
                </a:cubicBezTo>
                <a:lnTo>
                  <a:pt x="215090" y="0"/>
                </a:lnTo>
                <a:cubicBezTo>
                  <a:pt x="334076" y="0"/>
                  <a:pt x="430180" y="96104"/>
                  <a:pt x="430180" y="213564"/>
                </a:cubicBezTo>
                <a:cubicBezTo>
                  <a:pt x="430180" y="213564"/>
                  <a:pt x="430180" y="213564"/>
                  <a:pt x="430180" y="213564"/>
                </a:cubicBezTo>
                <a:lnTo>
                  <a:pt x="430180" y="213564"/>
                </a:lnTo>
                <a:cubicBezTo>
                  <a:pt x="430180" y="332551"/>
                  <a:pt x="334076" y="428655"/>
                  <a:pt x="215090" y="428655"/>
                </a:cubicBezTo>
                <a:cubicBezTo>
                  <a:pt x="215090" y="428655"/>
                  <a:pt x="215090" y="428655"/>
                  <a:pt x="215090" y="428655"/>
                </a:cubicBezTo>
                <a:lnTo>
                  <a:pt x="215090" y="428655"/>
                </a:lnTo>
                <a:cubicBezTo>
                  <a:pt x="96103" y="428655"/>
                  <a:pt x="0" y="332551"/>
                  <a:pt x="0" y="213564"/>
                </a:cubicBezTo>
                <a:cubicBezTo>
                  <a:pt x="0" y="213564"/>
                  <a:pt x="0" y="213564"/>
                  <a:pt x="0" y="213564"/>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7341803" y="2127985"/>
            <a:ext cx="391072" cy="459273"/>
          </a:xfrm>
          <a:custGeom>
            <a:avLst/>
            <a:gdLst>
              <a:gd name="connsiteX0" fmla="*/ 0 w 430179"/>
              <a:gd name="connsiteY0" fmla="*/ 213564 h 428655"/>
              <a:gd name="connsiteX1" fmla="*/ 215089 w 430179"/>
              <a:gd name="connsiteY1" fmla="*/ 0 h 428655"/>
              <a:gd name="connsiteX2" fmla="*/ 215089 w 430179"/>
              <a:gd name="connsiteY2" fmla="*/ 0 h 428655"/>
              <a:gd name="connsiteX3" fmla="*/ 215089 w 430179"/>
              <a:gd name="connsiteY3" fmla="*/ 0 h 428655"/>
              <a:gd name="connsiteX4" fmla="*/ 430179 w 430179"/>
              <a:gd name="connsiteY4" fmla="*/ 213564 h 428655"/>
              <a:gd name="connsiteX5" fmla="*/ 430179 w 430179"/>
              <a:gd name="connsiteY5" fmla="*/ 213564 h 428655"/>
              <a:gd name="connsiteX6" fmla="*/ 430179 w 430179"/>
              <a:gd name="connsiteY6" fmla="*/ 213564 h 428655"/>
              <a:gd name="connsiteX7" fmla="*/ 215089 w 430179"/>
              <a:gd name="connsiteY7" fmla="*/ 428655 h 428655"/>
              <a:gd name="connsiteX8" fmla="*/ 215089 w 430179"/>
              <a:gd name="connsiteY8" fmla="*/ 428655 h 428655"/>
              <a:gd name="connsiteX9" fmla="*/ 215089 w 430179"/>
              <a:gd name="connsiteY9" fmla="*/ 428655 h 428655"/>
              <a:gd name="connsiteX10" fmla="*/ 0 w 430179"/>
              <a:gd name="connsiteY10" fmla="*/ 213564 h 428655"/>
              <a:gd name="connsiteX11" fmla="*/ 0 w 430179"/>
              <a:gd name="connsiteY11" fmla="*/ 213564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79" h="428655">
                <a:moveTo>
                  <a:pt x="0" y="213564"/>
                </a:moveTo>
                <a:cubicBezTo>
                  <a:pt x="0" y="96104"/>
                  <a:pt x="96104" y="0"/>
                  <a:pt x="215089" y="0"/>
                </a:cubicBezTo>
                <a:cubicBezTo>
                  <a:pt x="215089" y="0"/>
                  <a:pt x="215089" y="0"/>
                  <a:pt x="215089" y="0"/>
                </a:cubicBezTo>
                <a:lnTo>
                  <a:pt x="215089" y="0"/>
                </a:lnTo>
                <a:cubicBezTo>
                  <a:pt x="334076" y="0"/>
                  <a:pt x="430179" y="96104"/>
                  <a:pt x="430179" y="213564"/>
                </a:cubicBezTo>
                <a:cubicBezTo>
                  <a:pt x="430179" y="213564"/>
                  <a:pt x="430179" y="213564"/>
                  <a:pt x="430179" y="213564"/>
                </a:cubicBezTo>
                <a:lnTo>
                  <a:pt x="430179" y="213564"/>
                </a:lnTo>
                <a:cubicBezTo>
                  <a:pt x="430179" y="332551"/>
                  <a:pt x="334076" y="428655"/>
                  <a:pt x="215089" y="428655"/>
                </a:cubicBezTo>
                <a:cubicBezTo>
                  <a:pt x="215089" y="428655"/>
                  <a:pt x="215089" y="428655"/>
                  <a:pt x="215089" y="428655"/>
                </a:cubicBezTo>
                <a:lnTo>
                  <a:pt x="215089" y="428655"/>
                </a:lnTo>
                <a:cubicBezTo>
                  <a:pt x="96104" y="428655"/>
                  <a:pt x="0" y="332551"/>
                  <a:pt x="0" y="213564"/>
                </a:cubicBezTo>
                <a:cubicBezTo>
                  <a:pt x="0" y="213564"/>
                  <a:pt x="0" y="213564"/>
                  <a:pt x="0" y="213564"/>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892485" y="2515344"/>
            <a:ext cx="508949" cy="449466"/>
          </a:xfrm>
          <a:custGeom>
            <a:avLst/>
            <a:gdLst>
              <a:gd name="connsiteX0" fmla="*/ 0 w 559844"/>
              <a:gd name="connsiteY0" fmla="*/ 411874 h 419502"/>
              <a:gd name="connsiteX1" fmla="*/ 555268 w 559844"/>
              <a:gd name="connsiteY1" fmla="*/ 0 h 419502"/>
              <a:gd name="connsiteX2" fmla="*/ 559844 w 559844"/>
              <a:gd name="connsiteY2" fmla="*/ 7627 h 419502"/>
              <a:gd name="connsiteX3" fmla="*/ 6101 w 559844"/>
              <a:gd name="connsiteY3" fmla="*/ 419502 h 419502"/>
              <a:gd name="connsiteX4" fmla="*/ 0 w 559844"/>
              <a:gd name="connsiteY4" fmla="*/ 411874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2">
                <a:moveTo>
                  <a:pt x="0" y="411874"/>
                </a:moveTo>
                <a:lnTo>
                  <a:pt x="555268" y="0"/>
                </a:lnTo>
                <a:lnTo>
                  <a:pt x="559844" y="7627"/>
                </a:lnTo>
                <a:lnTo>
                  <a:pt x="6101" y="419502"/>
                </a:lnTo>
                <a:lnTo>
                  <a:pt x="0" y="411874"/>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172744" y="2351901"/>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6113111" y="1748799"/>
            <a:ext cx="508950" cy="449466"/>
          </a:xfrm>
          <a:custGeom>
            <a:avLst/>
            <a:gdLst>
              <a:gd name="connsiteX0" fmla="*/ 0 w 559845"/>
              <a:gd name="connsiteY0" fmla="*/ 411874 h 419502"/>
              <a:gd name="connsiteX1" fmla="*/ 553743 w 559845"/>
              <a:gd name="connsiteY1" fmla="*/ 0 h 419502"/>
              <a:gd name="connsiteX2" fmla="*/ 559845 w 559845"/>
              <a:gd name="connsiteY2" fmla="*/ 7627 h 419502"/>
              <a:gd name="connsiteX3" fmla="*/ 4576 w 559845"/>
              <a:gd name="connsiteY3" fmla="*/ 419502 h 419502"/>
              <a:gd name="connsiteX4" fmla="*/ 0 w 559845"/>
              <a:gd name="connsiteY4" fmla="*/ 411874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0" y="411874"/>
                </a:moveTo>
                <a:lnTo>
                  <a:pt x="553743" y="0"/>
                </a:lnTo>
                <a:lnTo>
                  <a:pt x="559845" y="7627"/>
                </a:lnTo>
                <a:lnTo>
                  <a:pt x="4576" y="419502"/>
                </a:lnTo>
                <a:lnTo>
                  <a:pt x="0" y="411874"/>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113111" y="2515344"/>
            <a:ext cx="508950" cy="449466"/>
          </a:xfrm>
          <a:custGeom>
            <a:avLst/>
            <a:gdLst>
              <a:gd name="connsiteX0" fmla="*/ 553743 w 559845"/>
              <a:gd name="connsiteY0" fmla="*/ 419502 h 419502"/>
              <a:gd name="connsiteX1" fmla="*/ 0 w 559845"/>
              <a:gd name="connsiteY1" fmla="*/ 7627 h 419502"/>
              <a:gd name="connsiteX2" fmla="*/ 4576 w 559845"/>
              <a:gd name="connsiteY2" fmla="*/ 0 h 419502"/>
              <a:gd name="connsiteX3" fmla="*/ 559845 w 559845"/>
              <a:gd name="connsiteY3" fmla="*/ 411874 h 419502"/>
              <a:gd name="connsiteX4" fmla="*/ 553743 w 559845"/>
              <a:gd name="connsiteY4" fmla="*/ 419502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3743" y="419502"/>
                </a:moveTo>
                <a:lnTo>
                  <a:pt x="0" y="7627"/>
                </a:lnTo>
                <a:lnTo>
                  <a:pt x="4576" y="0"/>
                </a:lnTo>
                <a:lnTo>
                  <a:pt x="559845" y="411874"/>
                </a:lnTo>
                <a:lnTo>
                  <a:pt x="553743" y="41950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952117" y="2351901"/>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892485" y="1748799"/>
            <a:ext cx="508949" cy="449466"/>
          </a:xfrm>
          <a:custGeom>
            <a:avLst/>
            <a:gdLst>
              <a:gd name="connsiteX0" fmla="*/ 555268 w 559844"/>
              <a:gd name="connsiteY0" fmla="*/ 419502 h 419502"/>
              <a:gd name="connsiteX1" fmla="*/ 0 w 559844"/>
              <a:gd name="connsiteY1" fmla="*/ 7627 h 419502"/>
              <a:gd name="connsiteX2" fmla="*/ 6101 w 559844"/>
              <a:gd name="connsiteY2" fmla="*/ 0 h 419502"/>
              <a:gd name="connsiteX3" fmla="*/ 559844 w 559844"/>
              <a:gd name="connsiteY3" fmla="*/ 411874 h 419502"/>
              <a:gd name="connsiteX4" fmla="*/ 555268 w 559844"/>
              <a:gd name="connsiteY4" fmla="*/ 419502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2">
                <a:moveTo>
                  <a:pt x="555268" y="419502"/>
                </a:moveTo>
                <a:lnTo>
                  <a:pt x="0" y="7627"/>
                </a:lnTo>
                <a:lnTo>
                  <a:pt x="6101" y="0"/>
                </a:lnTo>
                <a:lnTo>
                  <a:pt x="559844" y="411874"/>
                </a:lnTo>
                <a:lnTo>
                  <a:pt x="555268" y="41950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3112110" y="2356804"/>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3364505" y="2036457"/>
            <a:ext cx="284291" cy="335056"/>
          </a:xfrm>
          <a:custGeom>
            <a:avLst/>
            <a:gdLst>
              <a:gd name="connsiteX0" fmla="*/ 312720 w 312720"/>
              <a:gd name="connsiteY0" fmla="*/ 27458 h 312719"/>
              <a:gd name="connsiteX1" fmla="*/ 27458 w 312720"/>
              <a:gd name="connsiteY1" fmla="*/ 312719 h 312719"/>
              <a:gd name="connsiteX2" fmla="*/ 0 w 312720"/>
              <a:gd name="connsiteY2" fmla="*/ 285261 h 312719"/>
              <a:gd name="connsiteX3" fmla="*/ 286787 w 312720"/>
              <a:gd name="connsiteY3" fmla="*/ 0 h 312719"/>
              <a:gd name="connsiteX4" fmla="*/ 312720 w 312720"/>
              <a:gd name="connsiteY4" fmla="*/ 27458 h 3127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2720" h="312719">
                <a:moveTo>
                  <a:pt x="312720" y="27458"/>
                </a:moveTo>
                <a:lnTo>
                  <a:pt x="27458" y="312719"/>
                </a:lnTo>
                <a:lnTo>
                  <a:pt x="0" y="285261"/>
                </a:lnTo>
                <a:lnTo>
                  <a:pt x="286787" y="0"/>
                </a:lnTo>
                <a:lnTo>
                  <a:pt x="312720" y="27458"/>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3112110" y="358262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16" name="Picture 3"/>
          <p:cNvPicPr>
            <a:picLocks noChangeAspect="1" noChangeArrowheads="1"/>
          </p:cNvPicPr>
          <p:nvPr/>
        </p:nvPicPr>
        <p:blipFill>
          <a:blip r:embed="rId3"/>
          <a:srcRect/>
          <a:stretch>
            <a:fillRect/>
          </a:stretch>
        </p:blipFill>
        <p:spPr bwMode="auto">
          <a:xfrm>
            <a:off x="2828637" y="2939143"/>
            <a:ext cx="565727" cy="666750"/>
          </a:xfrm>
          <a:prstGeom prst="rect">
            <a:avLst/>
          </a:prstGeom>
          <a:noFill/>
        </p:spPr>
      </p:pic>
      <p:pic>
        <p:nvPicPr>
          <p:cNvPr id="17" name="Picture 3"/>
          <p:cNvPicPr>
            <a:picLocks noChangeAspect="1" noChangeArrowheads="1"/>
          </p:cNvPicPr>
          <p:nvPr/>
        </p:nvPicPr>
        <p:blipFill>
          <a:blip r:embed="rId4"/>
          <a:srcRect/>
          <a:stretch>
            <a:fillRect/>
          </a:stretch>
        </p:blipFill>
        <p:spPr bwMode="auto">
          <a:xfrm>
            <a:off x="2828637" y="4163786"/>
            <a:ext cx="565727" cy="666750"/>
          </a:xfrm>
          <a:prstGeom prst="rect">
            <a:avLst/>
          </a:prstGeom>
          <a:noFill/>
        </p:spPr>
      </p:pic>
      <p:pic>
        <p:nvPicPr>
          <p:cNvPr id="18" name="Picture 3"/>
          <p:cNvPicPr>
            <a:picLocks noChangeAspect="1" noChangeArrowheads="1"/>
          </p:cNvPicPr>
          <p:nvPr/>
        </p:nvPicPr>
        <p:blipFill>
          <a:blip r:embed="rId5"/>
          <a:srcRect/>
          <a:stretch>
            <a:fillRect/>
          </a:stretch>
        </p:blipFill>
        <p:spPr bwMode="auto">
          <a:xfrm>
            <a:off x="6534727" y="1333500"/>
            <a:ext cx="438727" cy="517071"/>
          </a:xfrm>
          <a:prstGeom prst="rect">
            <a:avLst/>
          </a:prstGeom>
          <a:noFill/>
        </p:spPr>
      </p:pic>
      <p:pic>
        <p:nvPicPr>
          <p:cNvPr id="19" name="Picture 3"/>
          <p:cNvPicPr>
            <a:picLocks noChangeAspect="1" noChangeArrowheads="1"/>
          </p:cNvPicPr>
          <p:nvPr/>
        </p:nvPicPr>
        <p:blipFill>
          <a:blip r:embed="rId6"/>
          <a:srcRect/>
          <a:stretch>
            <a:fillRect/>
          </a:stretch>
        </p:blipFill>
        <p:spPr bwMode="auto">
          <a:xfrm>
            <a:off x="5761182" y="2095500"/>
            <a:ext cx="438727" cy="517071"/>
          </a:xfrm>
          <a:prstGeom prst="rect">
            <a:avLst/>
          </a:prstGeom>
          <a:noFill/>
        </p:spPr>
      </p:pic>
      <p:pic>
        <p:nvPicPr>
          <p:cNvPr id="20" name="Picture 3"/>
          <p:cNvPicPr>
            <a:picLocks noChangeAspect="1" noChangeArrowheads="1"/>
          </p:cNvPicPr>
          <p:nvPr/>
        </p:nvPicPr>
        <p:blipFill>
          <a:blip r:embed="rId7"/>
          <a:srcRect/>
          <a:stretch>
            <a:fillRect/>
          </a:stretch>
        </p:blipFill>
        <p:spPr bwMode="auto">
          <a:xfrm>
            <a:off x="6534727" y="2095500"/>
            <a:ext cx="438727" cy="517071"/>
          </a:xfrm>
          <a:prstGeom prst="rect">
            <a:avLst/>
          </a:prstGeom>
          <a:noFill/>
        </p:spPr>
      </p:pic>
      <p:pic>
        <p:nvPicPr>
          <p:cNvPr id="21" name="Picture 3"/>
          <p:cNvPicPr>
            <a:picLocks noChangeAspect="1" noChangeArrowheads="1"/>
          </p:cNvPicPr>
          <p:nvPr/>
        </p:nvPicPr>
        <p:blipFill>
          <a:blip r:embed="rId8"/>
          <a:srcRect/>
          <a:stretch>
            <a:fillRect/>
          </a:stretch>
        </p:blipFill>
        <p:spPr bwMode="auto">
          <a:xfrm>
            <a:off x="7319818" y="2095500"/>
            <a:ext cx="438727" cy="517071"/>
          </a:xfrm>
          <a:prstGeom prst="rect">
            <a:avLst/>
          </a:prstGeom>
          <a:noFill/>
        </p:spPr>
      </p:pic>
      <p:pic>
        <p:nvPicPr>
          <p:cNvPr id="22" name="Picture 3"/>
          <p:cNvPicPr>
            <a:picLocks noChangeAspect="1" noChangeArrowheads="1"/>
          </p:cNvPicPr>
          <p:nvPr/>
        </p:nvPicPr>
        <p:blipFill>
          <a:blip r:embed="rId9"/>
          <a:srcRect/>
          <a:stretch>
            <a:fillRect/>
          </a:stretch>
        </p:blipFill>
        <p:spPr bwMode="auto">
          <a:xfrm>
            <a:off x="6534727" y="2871107"/>
            <a:ext cx="438727" cy="503464"/>
          </a:xfrm>
          <a:prstGeom prst="rect">
            <a:avLst/>
          </a:prstGeom>
          <a:noFill/>
        </p:spPr>
      </p:pic>
      <p:pic>
        <p:nvPicPr>
          <p:cNvPr id="23" name="Picture 3"/>
          <p:cNvPicPr>
            <a:picLocks noChangeAspect="1" noChangeArrowheads="1"/>
          </p:cNvPicPr>
          <p:nvPr/>
        </p:nvPicPr>
        <p:blipFill>
          <a:blip r:embed="rId10"/>
          <a:srcRect/>
          <a:stretch>
            <a:fillRect/>
          </a:stretch>
        </p:blipFill>
        <p:spPr bwMode="auto">
          <a:xfrm>
            <a:off x="5564909" y="3551465"/>
            <a:ext cx="2747795" cy="898071"/>
          </a:xfrm>
          <a:prstGeom prst="rect">
            <a:avLst/>
          </a:prstGeom>
          <a:noFill/>
        </p:spPr>
      </p:pic>
      <p:pic>
        <p:nvPicPr>
          <p:cNvPr id="24" name="Picture 3"/>
          <p:cNvPicPr>
            <a:picLocks noChangeAspect="1" noChangeArrowheads="1"/>
          </p:cNvPicPr>
          <p:nvPr/>
        </p:nvPicPr>
        <p:blipFill>
          <a:blip r:embed="rId11"/>
          <a:srcRect/>
          <a:stretch>
            <a:fillRect/>
          </a:stretch>
        </p:blipFill>
        <p:spPr bwMode="auto">
          <a:xfrm>
            <a:off x="5564909" y="4476750"/>
            <a:ext cx="2747795" cy="666750"/>
          </a:xfrm>
          <a:prstGeom prst="rect">
            <a:avLst/>
          </a:prstGeom>
          <a:noFill/>
        </p:spPr>
      </p:pic>
      <p:sp>
        <p:nvSpPr>
          <p:cNvPr id="2" name="TextBox 1"/>
          <p:cNvSpPr txBox="1"/>
          <p:nvPr/>
        </p:nvSpPr>
        <p:spPr>
          <a:xfrm>
            <a:off x="6303818" y="1768929"/>
            <a:ext cx="125034" cy="1238801"/>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4</a:t>
            </a:r>
          </a:p>
          <a:p>
            <a:pPr>
              <a:lnSpc>
                <a:spcPts val="1000"/>
              </a:lnSpc>
            </a:pPr>
            <a:endParaRPr lang="en-US" altLang="zh-CN" dirty="0"/>
          </a:p>
          <a:p>
            <a:pPr>
              <a:lnSpc>
                <a:spcPts val="1800"/>
              </a:lnSpc>
              <a:tabLst/>
            </a:pPr>
            <a:r>
              <a:rPr lang="en-US" altLang="zh-CN" sz="1801" dirty="0">
                <a:solidFill>
                  <a:srgbClr val="000000"/>
                </a:solidFill>
                <a:latin typeface="Segoe UI" pitchFamily="18" charset="0"/>
                <a:cs typeface="Segoe UI" pitchFamily="18" charset="0"/>
              </a:rPr>
              <a:t>3</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2000"/>
              </a:lnSpc>
              <a:tabLst/>
            </a:pPr>
            <a:r>
              <a:rPr lang="en-US" altLang="zh-CN" sz="1801" dirty="0">
                <a:solidFill>
                  <a:srgbClr val="000000"/>
                </a:solidFill>
                <a:latin typeface="Segoe UI" pitchFamily="18" charset="0"/>
                <a:cs typeface="Segoe UI" pitchFamily="18" charset="0"/>
              </a:rPr>
              <a:t>5</a:t>
            </a:r>
          </a:p>
        </p:txBody>
      </p:sp>
      <p:sp>
        <p:nvSpPr>
          <p:cNvPr id="25" name="TextBox 1"/>
          <p:cNvSpPr txBox="1"/>
          <p:nvPr/>
        </p:nvSpPr>
        <p:spPr>
          <a:xfrm>
            <a:off x="7088909" y="1768929"/>
            <a:ext cx="125034" cy="1238801"/>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a:p>
            <a:pPr>
              <a:lnSpc>
                <a:spcPts val="1000"/>
              </a:lnSpc>
            </a:pPr>
            <a:endParaRPr lang="en-US" altLang="zh-CN" dirty="0"/>
          </a:p>
          <a:p>
            <a:pPr>
              <a:lnSpc>
                <a:spcPts val="1800"/>
              </a:lnSpc>
              <a:tabLst/>
            </a:pPr>
            <a:r>
              <a:rPr lang="en-US" altLang="zh-CN" sz="1801" dirty="0">
                <a:solidFill>
                  <a:srgbClr val="000000"/>
                </a:solidFill>
                <a:latin typeface="Segoe UI" pitchFamily="18" charset="0"/>
                <a:cs typeface="Segoe UI" pitchFamily="18" charset="0"/>
              </a:rPr>
              <a:t>2</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2000"/>
              </a:lnSpc>
              <a:tabLst/>
            </a:pPr>
            <a:r>
              <a:rPr lang="en-US" altLang="zh-CN" sz="1801" dirty="0">
                <a:solidFill>
                  <a:srgbClr val="000000"/>
                </a:solidFill>
                <a:latin typeface="Segoe UI" pitchFamily="18" charset="0"/>
                <a:cs typeface="Segoe UI" pitchFamily="18" charset="0"/>
              </a:rPr>
              <a:t>1</a:t>
            </a:r>
          </a:p>
        </p:txBody>
      </p:sp>
      <p:sp>
        <p:nvSpPr>
          <p:cNvPr id="26" name="TextBox 1"/>
          <p:cNvSpPr txBox="1"/>
          <p:nvPr/>
        </p:nvSpPr>
        <p:spPr>
          <a:xfrm>
            <a:off x="2309091" y="462643"/>
            <a:ext cx="4998163" cy="866904"/>
          </a:xfrm>
          <a:prstGeom prst="rect">
            <a:avLst/>
          </a:prstGeom>
          <a:noFill/>
        </p:spPr>
        <p:txBody>
          <a:bodyPr wrap="none" lIns="0" tIns="0" rIns="0" rtlCol="0">
            <a:spAutoFit/>
          </a:bodyPr>
          <a:lstStyle/>
          <a:p>
            <a:pPr>
              <a:lnSpc>
                <a:spcPts val="3800"/>
              </a:lnSpc>
              <a:tabLst>
                <a:tab pos="4826000" algn="l"/>
              </a:tabLst>
            </a:pPr>
            <a:r>
              <a:rPr lang="en-US" altLang="zh-CN" sz="4408" dirty="0">
                <a:solidFill>
                  <a:srgbClr val="000000"/>
                </a:solidFill>
                <a:latin typeface="Segoe UI" pitchFamily="18" charset="0"/>
                <a:cs typeface="Segoe UI" pitchFamily="18" charset="0"/>
              </a:rPr>
              <a:t>SMA*</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by</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Example</a:t>
            </a:r>
          </a:p>
          <a:p>
            <a:pPr>
              <a:lnSpc>
                <a:spcPts val="1000"/>
              </a:lnSpc>
            </a:pPr>
            <a:endParaRPr lang="en-US" altLang="zh-CN" dirty="0"/>
          </a:p>
          <a:p>
            <a:pPr>
              <a:lnSpc>
                <a:spcPts val="1600"/>
              </a:lnSpc>
              <a:tabLst>
                <a:tab pos="4826000" algn="l"/>
              </a:tabLst>
            </a:pPr>
            <a:r>
              <a:rPr lang="en-US" altLang="zh-CN" dirty="0"/>
              <a:t>	</a:t>
            </a:r>
            <a:r>
              <a:rPr lang="en-US" altLang="zh-CN" sz="1801" dirty="0">
                <a:solidFill>
                  <a:srgbClr val="FF0000"/>
                </a:solidFill>
                <a:latin typeface="Segoe UI" pitchFamily="18" charset="0"/>
                <a:cs typeface="Segoe UI" pitchFamily="18" charset="0"/>
              </a:rPr>
              <a:t>0</a:t>
            </a:r>
          </a:p>
        </p:txBody>
      </p:sp>
      <p:sp>
        <p:nvSpPr>
          <p:cNvPr id="27" name="TextBox 1"/>
          <p:cNvSpPr txBox="1"/>
          <p:nvPr/>
        </p:nvSpPr>
        <p:spPr>
          <a:xfrm>
            <a:off x="7412182" y="1905000"/>
            <a:ext cx="282129" cy="687368"/>
          </a:xfrm>
          <a:prstGeom prst="rect">
            <a:avLst/>
          </a:prstGeom>
          <a:noFill/>
        </p:spPr>
        <p:txBody>
          <a:bodyPr wrap="none" lIns="0" tIns="0" rIns="0" rtlCol="0">
            <a:spAutoFit/>
          </a:bodyPr>
          <a:lstStyle/>
          <a:p>
            <a:pPr>
              <a:lnSpc>
                <a:spcPts val="1500"/>
              </a:lnSpc>
              <a:tabLst>
                <a:tab pos="76200" algn="l"/>
              </a:tabLst>
            </a:pPr>
            <a:r>
              <a:rPr lang="en-US" altLang="zh-CN" dirty="0"/>
              <a:t>	</a:t>
            </a:r>
            <a:r>
              <a:rPr lang="en-US" altLang="zh-CN" sz="1801" dirty="0">
                <a:solidFill>
                  <a:srgbClr val="FF0000"/>
                </a:solidFill>
                <a:latin typeface="Segoe UI" pitchFamily="18" charset="0"/>
                <a:cs typeface="Segoe UI" pitchFamily="18" charset="0"/>
              </a:rPr>
              <a:t>0</a:t>
            </a:r>
          </a:p>
          <a:p>
            <a:pPr>
              <a:lnSpc>
                <a:spcPts val="3500"/>
              </a:lnSpc>
              <a:tabLst>
                <a:tab pos="76200" algn="l"/>
              </a:tabLst>
            </a:pPr>
            <a:r>
              <a:rPr lang="en-US" altLang="zh-CN" sz="3207" dirty="0">
                <a:solidFill>
                  <a:srgbClr val="000000"/>
                </a:solidFill>
                <a:latin typeface="Segoe UI" pitchFamily="18" charset="0"/>
                <a:cs typeface="Segoe UI" pitchFamily="18" charset="0"/>
              </a:rPr>
              <a:t>G</a:t>
            </a:r>
          </a:p>
        </p:txBody>
      </p:sp>
      <p:sp>
        <p:nvSpPr>
          <p:cNvPr id="28" name="TextBox 1"/>
          <p:cNvSpPr txBox="1"/>
          <p:nvPr/>
        </p:nvSpPr>
        <p:spPr>
          <a:xfrm>
            <a:off x="5888182" y="1905000"/>
            <a:ext cx="218008" cy="687368"/>
          </a:xfrm>
          <a:prstGeom prst="rect">
            <a:avLst/>
          </a:prstGeom>
          <a:noFill/>
        </p:spPr>
        <p:txBody>
          <a:bodyPr wrap="none" lIns="0" tIns="0" rIns="0" rtlCol="0">
            <a:spAutoFit/>
          </a:bodyPr>
          <a:lstStyle/>
          <a:p>
            <a:pPr>
              <a:lnSpc>
                <a:spcPts val="1500"/>
              </a:lnSpc>
              <a:tabLst>
                <a:tab pos="38100" algn="l"/>
              </a:tabLst>
            </a:pPr>
            <a:r>
              <a:rPr lang="en-US" altLang="zh-CN" dirty="0"/>
              <a:t>	</a:t>
            </a:r>
            <a:r>
              <a:rPr lang="en-US" altLang="zh-CN" sz="1801" dirty="0">
                <a:solidFill>
                  <a:srgbClr val="FF0000"/>
                </a:solidFill>
                <a:latin typeface="Segoe UI" pitchFamily="18" charset="0"/>
                <a:cs typeface="Segoe UI" pitchFamily="18" charset="0"/>
              </a:rPr>
              <a:t>3</a:t>
            </a:r>
          </a:p>
          <a:p>
            <a:pPr>
              <a:lnSpc>
                <a:spcPts val="3500"/>
              </a:lnSpc>
              <a:tabLst>
                <a:tab pos="38100" algn="l"/>
              </a:tabLst>
            </a:pPr>
            <a:r>
              <a:rPr lang="en-US" altLang="zh-CN" sz="3207" dirty="0">
                <a:solidFill>
                  <a:srgbClr val="000000"/>
                </a:solidFill>
                <a:latin typeface="Segoe UI" pitchFamily="18" charset="0"/>
                <a:cs typeface="Segoe UI" pitchFamily="18" charset="0"/>
              </a:rPr>
              <a:t>S</a:t>
            </a:r>
          </a:p>
        </p:txBody>
      </p:sp>
      <p:sp>
        <p:nvSpPr>
          <p:cNvPr id="29" name="TextBox 1"/>
          <p:cNvSpPr txBox="1"/>
          <p:nvPr/>
        </p:nvSpPr>
        <p:spPr>
          <a:xfrm>
            <a:off x="6638636" y="1496786"/>
            <a:ext cx="264496" cy="1815882"/>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A</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a:p>
            <a:pPr>
              <a:lnSpc>
                <a:spcPts val="35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1</a:t>
            </a:r>
          </a:p>
          <a:p>
            <a:pPr>
              <a:lnSpc>
                <a:spcPts val="3500"/>
              </a:lnSpc>
              <a:tabLst>
                <a:tab pos="63500" algn="l"/>
              </a:tabLst>
            </a:pPr>
            <a:r>
              <a:rPr lang="en-US" altLang="zh-CN" sz="3207" dirty="0">
                <a:solidFill>
                  <a:srgbClr val="000000"/>
                </a:solidFill>
                <a:latin typeface="Segoe UI" pitchFamily="18" charset="0"/>
                <a:cs typeface="Segoe UI" pitchFamily="18" charset="0"/>
              </a:rPr>
              <a:t>C</a:t>
            </a:r>
          </a:p>
        </p:txBody>
      </p:sp>
      <p:sp>
        <p:nvSpPr>
          <p:cNvPr id="30" name="TextBox 1"/>
          <p:cNvSpPr txBox="1"/>
          <p:nvPr/>
        </p:nvSpPr>
        <p:spPr>
          <a:xfrm>
            <a:off x="2978728" y="1905000"/>
            <a:ext cx="330219" cy="1649169"/>
          </a:xfrm>
          <a:prstGeom prst="rect">
            <a:avLst/>
          </a:prstGeom>
          <a:noFill/>
        </p:spPr>
        <p:txBody>
          <a:bodyPr wrap="none" lIns="0" tIns="0" rIns="0" rtlCol="0">
            <a:spAutoFit/>
          </a:bodyPr>
          <a:lstStyle/>
          <a:p>
            <a:pPr>
              <a:lnSpc>
                <a:spcPts val="3500"/>
              </a:lnSpc>
              <a:tabLst>
                <a:tab pos="25400" algn="l"/>
              </a:tabLst>
            </a:pPr>
            <a:r>
              <a:rPr lang="en-US" altLang="zh-CN" dirty="0"/>
              <a:t>	</a:t>
            </a:r>
            <a:r>
              <a:rPr lang="en-US" altLang="zh-CN" sz="3999" dirty="0">
                <a:solidFill>
                  <a:srgbClr val="000000"/>
                </a:solidFill>
                <a:latin typeface="Segoe UI" pitchFamily="18" charset="0"/>
                <a:cs typeface="Segoe UI" pitchFamily="18" charset="0"/>
              </a:rPr>
              <a:t>S</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4000"/>
              </a:lnSpc>
              <a:tabLst>
                <a:tab pos="25400" algn="l"/>
              </a:tabLst>
            </a:pPr>
            <a:r>
              <a:rPr lang="en-US" altLang="zh-CN" sz="3999" dirty="0">
                <a:solidFill>
                  <a:srgbClr val="000000"/>
                </a:solidFill>
                <a:latin typeface="Segoe UI" pitchFamily="18" charset="0"/>
                <a:cs typeface="Segoe UI" pitchFamily="18" charset="0"/>
              </a:rPr>
              <a:t>A</a:t>
            </a:r>
          </a:p>
        </p:txBody>
      </p:sp>
      <p:sp>
        <p:nvSpPr>
          <p:cNvPr id="31" name="TextBox 1"/>
          <p:cNvSpPr txBox="1"/>
          <p:nvPr/>
        </p:nvSpPr>
        <p:spPr>
          <a:xfrm>
            <a:off x="2667000" y="1864179"/>
            <a:ext cx="125034" cy="1661993"/>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0</a:t>
            </a:r>
          </a:p>
          <a:p>
            <a:pPr>
              <a:lnSpc>
                <a:spcPts val="2200"/>
              </a:lnSpc>
              <a:tabLst/>
            </a:pPr>
            <a:r>
              <a:rPr lang="en-US" altLang="zh-CN" sz="1801" dirty="0">
                <a:solidFill>
                  <a:srgbClr val="FF0000"/>
                </a:solidFill>
                <a:latin typeface="Segoe UI" pitchFamily="18" charset="0"/>
                <a:cs typeface="Segoe UI" pitchFamily="18" charset="0"/>
              </a:rPr>
              <a:t>3</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700"/>
              </a:lnSpc>
              <a:tabLst/>
            </a:pPr>
            <a:r>
              <a:rPr lang="en-US" altLang="zh-CN" sz="1801" dirty="0">
                <a:solidFill>
                  <a:srgbClr val="00B050"/>
                </a:solidFill>
                <a:latin typeface="Segoe UI" pitchFamily="18" charset="0"/>
                <a:cs typeface="Segoe UI" pitchFamily="18" charset="0"/>
              </a:rPr>
              <a:t>4</a:t>
            </a:r>
          </a:p>
          <a:p>
            <a:pPr>
              <a:lnSpc>
                <a:spcPts val="2200"/>
              </a:lnSpc>
              <a:tabLst/>
            </a:pPr>
            <a:r>
              <a:rPr lang="en-US" altLang="zh-CN" sz="1801" dirty="0">
                <a:solidFill>
                  <a:srgbClr val="FF0000"/>
                </a:solidFill>
                <a:latin typeface="Segoe UI" pitchFamily="18" charset="0"/>
                <a:cs typeface="Segoe UI" pitchFamily="18" charset="0"/>
              </a:rPr>
              <a:t>0</a:t>
            </a:r>
          </a:p>
        </p:txBody>
      </p:sp>
      <p:sp>
        <p:nvSpPr>
          <p:cNvPr id="1024" name="TextBox 1"/>
          <p:cNvSpPr txBox="1"/>
          <p:nvPr/>
        </p:nvSpPr>
        <p:spPr>
          <a:xfrm>
            <a:off x="3452091" y="1864179"/>
            <a:ext cx="423193" cy="1674817"/>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(5)</a:t>
            </a:r>
          </a:p>
          <a:p>
            <a:pPr>
              <a:lnSpc>
                <a:spcPts val="2200"/>
              </a:lnSpc>
              <a:tabLst/>
            </a:pPr>
            <a:r>
              <a:rPr lang="en-US" altLang="zh-CN" sz="1801" dirty="0">
                <a:solidFill>
                  <a:srgbClr val="0070C0"/>
                </a:solidFill>
                <a:latin typeface="Segoe UI" pitchFamily="18" charset="0"/>
                <a:cs typeface="Segoe UI" pitchFamily="18" charset="0"/>
              </a:rPr>
              <a:t>4</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5</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2000"/>
              </a:lnSpc>
              <a:tabLst/>
            </a:pPr>
            <a:r>
              <a:rPr lang="en-US" altLang="zh-CN" sz="1801" dirty="0">
                <a:solidFill>
                  <a:srgbClr val="0070C0"/>
                </a:solidFill>
                <a:latin typeface="Segoe UI" pitchFamily="18" charset="0"/>
                <a:cs typeface="Segoe UI" pitchFamily="18" charset="0"/>
              </a:rPr>
              <a:t>6</a:t>
            </a:r>
          </a:p>
        </p:txBody>
      </p:sp>
      <p:sp>
        <p:nvSpPr>
          <p:cNvPr id="1025" name="TextBox 1"/>
          <p:cNvSpPr txBox="1"/>
          <p:nvPr/>
        </p:nvSpPr>
        <p:spPr>
          <a:xfrm>
            <a:off x="2967182" y="4313464"/>
            <a:ext cx="351058"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p>
        </p:txBody>
      </p:sp>
      <p:sp>
        <p:nvSpPr>
          <p:cNvPr id="1026" name="TextBox 1"/>
          <p:cNvSpPr txBox="1"/>
          <p:nvPr/>
        </p:nvSpPr>
        <p:spPr>
          <a:xfrm>
            <a:off x="3452091" y="457200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6</a:t>
            </a:r>
          </a:p>
        </p:txBody>
      </p:sp>
      <p:sp>
        <p:nvSpPr>
          <p:cNvPr id="1028" name="TextBox 1"/>
          <p:cNvSpPr txBox="1"/>
          <p:nvPr/>
        </p:nvSpPr>
        <p:spPr>
          <a:xfrm>
            <a:off x="2667000" y="4272643"/>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6</a:t>
            </a:r>
          </a:p>
          <a:p>
            <a:pPr>
              <a:lnSpc>
                <a:spcPts val="2200"/>
              </a:lnSpc>
              <a:tabLst/>
            </a:pPr>
            <a:r>
              <a:rPr lang="en-US" altLang="zh-CN" sz="1801" dirty="0">
                <a:solidFill>
                  <a:srgbClr val="FF0000"/>
                </a:solidFill>
                <a:latin typeface="Segoe UI" pitchFamily="18" charset="0"/>
                <a:cs typeface="Segoe UI" pitchFamily="18" charset="0"/>
              </a:rPr>
              <a:t>0</a:t>
            </a:r>
          </a:p>
        </p:txBody>
      </p:sp>
      <p:sp>
        <p:nvSpPr>
          <p:cNvPr id="1029" name="TextBox 1"/>
          <p:cNvSpPr txBox="1"/>
          <p:nvPr/>
        </p:nvSpPr>
        <p:spPr>
          <a:xfrm>
            <a:off x="5888182" y="3687536"/>
            <a:ext cx="2011705" cy="302647"/>
          </a:xfrm>
          <a:prstGeom prst="rect">
            <a:avLst/>
          </a:prstGeom>
          <a:noFill/>
        </p:spPr>
        <p:txBody>
          <a:bodyPr wrap="none" lIns="0" tIns="0" rIns="0" rtlCol="0">
            <a:spAutoFit/>
          </a:bodyPr>
          <a:lstStyle/>
          <a:p>
            <a:pPr>
              <a:lnSpc>
                <a:spcPts val="2000"/>
              </a:lnSpc>
              <a:tabLst/>
            </a:pPr>
            <a:r>
              <a:rPr lang="en-US" altLang="zh-CN" sz="2402" dirty="0">
                <a:solidFill>
                  <a:srgbClr val="000000"/>
                </a:solidFill>
                <a:latin typeface="Segoe UI" pitchFamily="18" charset="0"/>
                <a:cs typeface="Segoe UI" pitchFamily="18" charset="0"/>
              </a:rPr>
              <a:t>All</a:t>
            </a:r>
            <a:r>
              <a:rPr lang="en-US" altLang="zh-CN" sz="2402" dirty="0">
                <a:latin typeface="Times New Roman" pitchFamily="18" charset="0"/>
                <a:cs typeface="Times New Roman" pitchFamily="18" charset="0"/>
              </a:rPr>
              <a:t> </a:t>
            </a:r>
            <a:r>
              <a:rPr lang="en-US" altLang="zh-CN" sz="2402" dirty="0">
                <a:solidFill>
                  <a:srgbClr val="000000"/>
                </a:solidFill>
                <a:latin typeface="Segoe UI" pitchFamily="18" charset="0"/>
                <a:cs typeface="Segoe UI" pitchFamily="18" charset="0"/>
              </a:rPr>
              <a:t>children</a:t>
            </a:r>
            <a:r>
              <a:rPr lang="en-US" altLang="zh-CN" sz="2402" dirty="0">
                <a:latin typeface="Times New Roman" pitchFamily="18" charset="0"/>
                <a:cs typeface="Times New Roman" pitchFamily="18" charset="0"/>
              </a:rPr>
              <a:t> </a:t>
            </a:r>
            <a:r>
              <a:rPr lang="en-US" altLang="zh-CN" sz="2402" dirty="0">
                <a:solidFill>
                  <a:srgbClr val="000000"/>
                </a:solidFill>
                <a:latin typeface="Segoe UI" pitchFamily="18" charset="0"/>
                <a:cs typeface="Segoe UI" pitchFamily="18" charset="0"/>
              </a:rPr>
              <a:t>are</a:t>
            </a:r>
          </a:p>
        </p:txBody>
      </p:sp>
      <p:sp>
        <p:nvSpPr>
          <p:cNvPr id="1030" name="TextBox 1"/>
          <p:cNvSpPr txBox="1"/>
          <p:nvPr/>
        </p:nvSpPr>
        <p:spPr>
          <a:xfrm>
            <a:off x="5726545" y="4109357"/>
            <a:ext cx="2402837" cy="892552"/>
          </a:xfrm>
          <a:prstGeom prst="rect">
            <a:avLst/>
          </a:prstGeom>
          <a:noFill/>
        </p:spPr>
        <p:txBody>
          <a:bodyPr wrap="none" lIns="0" tIns="0" rIns="0" rtlCol="0">
            <a:spAutoFit/>
          </a:bodyPr>
          <a:lstStyle/>
          <a:p>
            <a:pPr>
              <a:lnSpc>
                <a:spcPts val="2000"/>
              </a:lnSpc>
              <a:tabLst>
                <a:tab pos="38100" algn="l"/>
              </a:tabLst>
            </a:pPr>
            <a:r>
              <a:rPr lang="en-US" altLang="zh-CN" sz="2402" dirty="0">
                <a:solidFill>
                  <a:srgbClr val="000000"/>
                </a:solidFill>
                <a:latin typeface="Segoe UI" pitchFamily="18" charset="0"/>
                <a:cs typeface="Segoe UI" pitchFamily="18" charset="0"/>
              </a:rPr>
              <a:t>explored</a:t>
            </a:r>
            <a:r>
              <a:rPr lang="en-US" altLang="zh-CN" sz="2402" dirty="0">
                <a:latin typeface="Times New Roman" pitchFamily="18" charset="0"/>
                <a:cs typeface="Times New Roman" pitchFamily="18" charset="0"/>
              </a:rPr>
              <a:t> </a:t>
            </a:r>
            <a:r>
              <a:rPr lang="en-US" altLang="zh-CN" sz="2402" dirty="0">
                <a:solidFill>
                  <a:srgbClr val="000000"/>
                </a:solidFill>
                <a:latin typeface="Segoe UI" pitchFamily="18" charset="0"/>
                <a:cs typeface="Segoe UI" pitchFamily="18" charset="0"/>
              </a:rPr>
              <a:t>(update)</a:t>
            </a:r>
          </a:p>
          <a:p>
            <a:pPr>
              <a:lnSpc>
                <a:spcPts val="1000"/>
              </a:lnSpc>
            </a:pPr>
            <a:endParaRPr lang="en-US" altLang="zh-CN" dirty="0"/>
          </a:p>
          <a:p>
            <a:pPr>
              <a:lnSpc>
                <a:spcPts val="1000"/>
              </a:lnSpc>
            </a:pPr>
            <a:endParaRPr lang="en-US" altLang="zh-CN" dirty="0"/>
          </a:p>
          <a:p>
            <a:pPr>
              <a:lnSpc>
                <a:spcPts val="2600"/>
              </a:lnSpc>
              <a:tabLst>
                <a:tab pos="38100" algn="l"/>
              </a:tabLst>
            </a:pPr>
            <a:r>
              <a:rPr lang="en-US" altLang="zh-CN" dirty="0"/>
              <a:t>	</a:t>
            </a:r>
            <a:r>
              <a:rPr lang="en-US" altLang="zh-CN" sz="2798" dirty="0">
                <a:solidFill>
                  <a:srgbClr val="FF0000"/>
                </a:solidFill>
                <a:latin typeface="Segoe UI" pitchFamily="18" charset="0"/>
                <a:cs typeface="Segoe UI" pitchFamily="18" charset="0"/>
              </a:rPr>
              <a:t>Adjust</a:t>
            </a:r>
            <a:r>
              <a:rPr lang="en-US" altLang="zh-CN" sz="2798" dirty="0">
                <a:latin typeface="Times New Roman" pitchFamily="18" charset="0"/>
                <a:cs typeface="Times New Roman" pitchFamily="18" charset="0"/>
              </a:rPr>
              <a:t> </a:t>
            </a:r>
            <a:r>
              <a:rPr lang="en-US" altLang="zh-CN" sz="2798" dirty="0">
                <a:solidFill>
                  <a:srgbClr val="FF0000"/>
                </a:solidFill>
                <a:latin typeface="Segoe UI" pitchFamily="18" charset="0"/>
                <a:cs typeface="Segoe UI" pitchFamily="18" charset="0"/>
              </a:rPr>
              <a:t>f-values</a:t>
            </a:r>
          </a:p>
        </p:txBody>
      </p:sp>
    </p:spTree>
    <p:extLst>
      <p:ext uri="{BB962C8B-B14F-4D97-AF65-F5344CB8AC3E}">
        <p14:creationId xmlns:p14="http://schemas.microsoft.com/office/powerpoint/2010/main" val="1957960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5781670" y="2127985"/>
            <a:ext cx="391073" cy="459273"/>
          </a:xfrm>
          <a:custGeom>
            <a:avLst/>
            <a:gdLst>
              <a:gd name="connsiteX0" fmla="*/ 0 w 430180"/>
              <a:gd name="connsiteY0" fmla="*/ 213564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3564 h 428655"/>
              <a:gd name="connsiteX5" fmla="*/ 430180 w 430180"/>
              <a:gd name="connsiteY5" fmla="*/ 213564 h 428655"/>
              <a:gd name="connsiteX6" fmla="*/ 430180 w 430180"/>
              <a:gd name="connsiteY6" fmla="*/ 213564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3564 h 428655"/>
              <a:gd name="connsiteX11" fmla="*/ 0 w 430180"/>
              <a:gd name="connsiteY11" fmla="*/ 213564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3564"/>
                </a:moveTo>
                <a:cubicBezTo>
                  <a:pt x="0" y="96104"/>
                  <a:pt x="96103" y="0"/>
                  <a:pt x="215090" y="0"/>
                </a:cubicBezTo>
                <a:cubicBezTo>
                  <a:pt x="215090" y="0"/>
                  <a:pt x="215090" y="0"/>
                  <a:pt x="215090" y="0"/>
                </a:cubicBezTo>
                <a:lnTo>
                  <a:pt x="215090" y="0"/>
                </a:lnTo>
                <a:cubicBezTo>
                  <a:pt x="334076" y="0"/>
                  <a:pt x="430180" y="96104"/>
                  <a:pt x="430180" y="213564"/>
                </a:cubicBezTo>
                <a:cubicBezTo>
                  <a:pt x="430180" y="213564"/>
                  <a:pt x="430180" y="213564"/>
                  <a:pt x="430180" y="213564"/>
                </a:cubicBezTo>
                <a:lnTo>
                  <a:pt x="430180" y="213564"/>
                </a:lnTo>
                <a:cubicBezTo>
                  <a:pt x="430180" y="332551"/>
                  <a:pt x="334076" y="428655"/>
                  <a:pt x="215090" y="428655"/>
                </a:cubicBezTo>
                <a:cubicBezTo>
                  <a:pt x="215090" y="428655"/>
                  <a:pt x="215090" y="428655"/>
                  <a:pt x="215090" y="428655"/>
                </a:cubicBezTo>
                <a:lnTo>
                  <a:pt x="215090" y="428655"/>
                </a:lnTo>
                <a:cubicBezTo>
                  <a:pt x="96103" y="428655"/>
                  <a:pt x="0" y="332551"/>
                  <a:pt x="0" y="213564"/>
                </a:cubicBezTo>
                <a:cubicBezTo>
                  <a:pt x="0" y="213564"/>
                  <a:pt x="0" y="213564"/>
                  <a:pt x="0" y="213564"/>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7341803" y="2127985"/>
            <a:ext cx="391072" cy="459273"/>
          </a:xfrm>
          <a:custGeom>
            <a:avLst/>
            <a:gdLst>
              <a:gd name="connsiteX0" fmla="*/ 0 w 430179"/>
              <a:gd name="connsiteY0" fmla="*/ 213564 h 428655"/>
              <a:gd name="connsiteX1" fmla="*/ 215089 w 430179"/>
              <a:gd name="connsiteY1" fmla="*/ 0 h 428655"/>
              <a:gd name="connsiteX2" fmla="*/ 215089 w 430179"/>
              <a:gd name="connsiteY2" fmla="*/ 0 h 428655"/>
              <a:gd name="connsiteX3" fmla="*/ 215089 w 430179"/>
              <a:gd name="connsiteY3" fmla="*/ 0 h 428655"/>
              <a:gd name="connsiteX4" fmla="*/ 430179 w 430179"/>
              <a:gd name="connsiteY4" fmla="*/ 213564 h 428655"/>
              <a:gd name="connsiteX5" fmla="*/ 430179 w 430179"/>
              <a:gd name="connsiteY5" fmla="*/ 213564 h 428655"/>
              <a:gd name="connsiteX6" fmla="*/ 430179 w 430179"/>
              <a:gd name="connsiteY6" fmla="*/ 213564 h 428655"/>
              <a:gd name="connsiteX7" fmla="*/ 215089 w 430179"/>
              <a:gd name="connsiteY7" fmla="*/ 428655 h 428655"/>
              <a:gd name="connsiteX8" fmla="*/ 215089 w 430179"/>
              <a:gd name="connsiteY8" fmla="*/ 428655 h 428655"/>
              <a:gd name="connsiteX9" fmla="*/ 215089 w 430179"/>
              <a:gd name="connsiteY9" fmla="*/ 428655 h 428655"/>
              <a:gd name="connsiteX10" fmla="*/ 0 w 430179"/>
              <a:gd name="connsiteY10" fmla="*/ 213564 h 428655"/>
              <a:gd name="connsiteX11" fmla="*/ 0 w 430179"/>
              <a:gd name="connsiteY11" fmla="*/ 213564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79" h="428655">
                <a:moveTo>
                  <a:pt x="0" y="213564"/>
                </a:moveTo>
                <a:cubicBezTo>
                  <a:pt x="0" y="96104"/>
                  <a:pt x="96104" y="0"/>
                  <a:pt x="215089" y="0"/>
                </a:cubicBezTo>
                <a:cubicBezTo>
                  <a:pt x="215089" y="0"/>
                  <a:pt x="215089" y="0"/>
                  <a:pt x="215089" y="0"/>
                </a:cubicBezTo>
                <a:lnTo>
                  <a:pt x="215089" y="0"/>
                </a:lnTo>
                <a:cubicBezTo>
                  <a:pt x="334076" y="0"/>
                  <a:pt x="430179" y="96104"/>
                  <a:pt x="430179" y="213564"/>
                </a:cubicBezTo>
                <a:cubicBezTo>
                  <a:pt x="430179" y="213564"/>
                  <a:pt x="430179" y="213564"/>
                  <a:pt x="430179" y="213564"/>
                </a:cubicBezTo>
                <a:lnTo>
                  <a:pt x="430179" y="213564"/>
                </a:lnTo>
                <a:cubicBezTo>
                  <a:pt x="430179" y="332551"/>
                  <a:pt x="334076" y="428655"/>
                  <a:pt x="215089" y="428655"/>
                </a:cubicBezTo>
                <a:cubicBezTo>
                  <a:pt x="215089" y="428655"/>
                  <a:pt x="215089" y="428655"/>
                  <a:pt x="215089" y="428655"/>
                </a:cubicBezTo>
                <a:lnTo>
                  <a:pt x="215089" y="428655"/>
                </a:lnTo>
                <a:cubicBezTo>
                  <a:pt x="96104" y="428655"/>
                  <a:pt x="0" y="332551"/>
                  <a:pt x="0" y="213564"/>
                </a:cubicBezTo>
                <a:cubicBezTo>
                  <a:pt x="0" y="213564"/>
                  <a:pt x="0" y="213564"/>
                  <a:pt x="0" y="213564"/>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892485" y="2515344"/>
            <a:ext cx="508949" cy="449466"/>
          </a:xfrm>
          <a:custGeom>
            <a:avLst/>
            <a:gdLst>
              <a:gd name="connsiteX0" fmla="*/ 0 w 559844"/>
              <a:gd name="connsiteY0" fmla="*/ 411874 h 419502"/>
              <a:gd name="connsiteX1" fmla="*/ 555268 w 559844"/>
              <a:gd name="connsiteY1" fmla="*/ 0 h 419502"/>
              <a:gd name="connsiteX2" fmla="*/ 559844 w 559844"/>
              <a:gd name="connsiteY2" fmla="*/ 7627 h 419502"/>
              <a:gd name="connsiteX3" fmla="*/ 6101 w 559844"/>
              <a:gd name="connsiteY3" fmla="*/ 419502 h 419502"/>
              <a:gd name="connsiteX4" fmla="*/ 0 w 559844"/>
              <a:gd name="connsiteY4" fmla="*/ 411874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2">
                <a:moveTo>
                  <a:pt x="0" y="411874"/>
                </a:moveTo>
                <a:lnTo>
                  <a:pt x="555268" y="0"/>
                </a:lnTo>
                <a:lnTo>
                  <a:pt x="559844" y="7627"/>
                </a:lnTo>
                <a:lnTo>
                  <a:pt x="6101" y="419502"/>
                </a:lnTo>
                <a:lnTo>
                  <a:pt x="0" y="411874"/>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172744" y="2351901"/>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6113111" y="1748799"/>
            <a:ext cx="508950" cy="449466"/>
          </a:xfrm>
          <a:custGeom>
            <a:avLst/>
            <a:gdLst>
              <a:gd name="connsiteX0" fmla="*/ 0 w 559845"/>
              <a:gd name="connsiteY0" fmla="*/ 411874 h 419502"/>
              <a:gd name="connsiteX1" fmla="*/ 553743 w 559845"/>
              <a:gd name="connsiteY1" fmla="*/ 0 h 419502"/>
              <a:gd name="connsiteX2" fmla="*/ 559845 w 559845"/>
              <a:gd name="connsiteY2" fmla="*/ 7627 h 419502"/>
              <a:gd name="connsiteX3" fmla="*/ 4576 w 559845"/>
              <a:gd name="connsiteY3" fmla="*/ 419502 h 419502"/>
              <a:gd name="connsiteX4" fmla="*/ 0 w 559845"/>
              <a:gd name="connsiteY4" fmla="*/ 411874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0" y="411874"/>
                </a:moveTo>
                <a:lnTo>
                  <a:pt x="553743" y="0"/>
                </a:lnTo>
                <a:lnTo>
                  <a:pt x="559845" y="7627"/>
                </a:lnTo>
                <a:lnTo>
                  <a:pt x="4576" y="419502"/>
                </a:lnTo>
                <a:lnTo>
                  <a:pt x="0" y="411874"/>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113111" y="2515344"/>
            <a:ext cx="508950" cy="449466"/>
          </a:xfrm>
          <a:custGeom>
            <a:avLst/>
            <a:gdLst>
              <a:gd name="connsiteX0" fmla="*/ 553743 w 559845"/>
              <a:gd name="connsiteY0" fmla="*/ 419502 h 419502"/>
              <a:gd name="connsiteX1" fmla="*/ 0 w 559845"/>
              <a:gd name="connsiteY1" fmla="*/ 7627 h 419502"/>
              <a:gd name="connsiteX2" fmla="*/ 4576 w 559845"/>
              <a:gd name="connsiteY2" fmla="*/ 0 h 419502"/>
              <a:gd name="connsiteX3" fmla="*/ 559845 w 559845"/>
              <a:gd name="connsiteY3" fmla="*/ 411874 h 419502"/>
              <a:gd name="connsiteX4" fmla="*/ 553743 w 559845"/>
              <a:gd name="connsiteY4" fmla="*/ 419502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3743" y="419502"/>
                </a:moveTo>
                <a:lnTo>
                  <a:pt x="0" y="7627"/>
                </a:lnTo>
                <a:lnTo>
                  <a:pt x="4576" y="0"/>
                </a:lnTo>
                <a:lnTo>
                  <a:pt x="559845" y="411874"/>
                </a:lnTo>
                <a:lnTo>
                  <a:pt x="553743" y="41950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952117" y="2351901"/>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892485" y="1748799"/>
            <a:ext cx="508949" cy="449466"/>
          </a:xfrm>
          <a:custGeom>
            <a:avLst/>
            <a:gdLst>
              <a:gd name="connsiteX0" fmla="*/ 555268 w 559844"/>
              <a:gd name="connsiteY0" fmla="*/ 419502 h 419502"/>
              <a:gd name="connsiteX1" fmla="*/ 0 w 559844"/>
              <a:gd name="connsiteY1" fmla="*/ 7627 h 419502"/>
              <a:gd name="connsiteX2" fmla="*/ 6101 w 559844"/>
              <a:gd name="connsiteY2" fmla="*/ 0 h 419502"/>
              <a:gd name="connsiteX3" fmla="*/ 559844 w 559844"/>
              <a:gd name="connsiteY3" fmla="*/ 411874 h 419502"/>
              <a:gd name="connsiteX4" fmla="*/ 555268 w 559844"/>
              <a:gd name="connsiteY4" fmla="*/ 419502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2">
                <a:moveTo>
                  <a:pt x="555268" y="419502"/>
                </a:moveTo>
                <a:lnTo>
                  <a:pt x="0" y="7627"/>
                </a:lnTo>
                <a:lnTo>
                  <a:pt x="6101" y="0"/>
                </a:lnTo>
                <a:lnTo>
                  <a:pt x="559844" y="411874"/>
                </a:lnTo>
                <a:lnTo>
                  <a:pt x="555268" y="41950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2593453" y="2353536"/>
            <a:ext cx="526978" cy="619446"/>
          </a:xfrm>
          <a:custGeom>
            <a:avLst/>
            <a:gdLst>
              <a:gd name="connsiteX0" fmla="*/ 579676 w 579676"/>
              <a:gd name="connsiteY0" fmla="*/ 6101 h 578150"/>
              <a:gd name="connsiteX1" fmla="*/ 7627 w 579676"/>
              <a:gd name="connsiteY1" fmla="*/ 578150 h 578150"/>
              <a:gd name="connsiteX2" fmla="*/ 0 w 579676"/>
              <a:gd name="connsiteY2" fmla="*/ 572048 h 578150"/>
              <a:gd name="connsiteX3" fmla="*/ 572048 w 579676"/>
              <a:gd name="connsiteY3" fmla="*/ 0 h 578150"/>
              <a:gd name="connsiteX4" fmla="*/ 579676 w 579676"/>
              <a:gd name="connsiteY4" fmla="*/ 6101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579676" y="6101"/>
                </a:moveTo>
                <a:lnTo>
                  <a:pt x="7627" y="578150"/>
                </a:lnTo>
                <a:lnTo>
                  <a:pt x="0" y="572048"/>
                </a:lnTo>
                <a:lnTo>
                  <a:pt x="572048" y="0"/>
                </a:lnTo>
                <a:lnTo>
                  <a:pt x="579676"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3113496" y="2353536"/>
            <a:ext cx="526978" cy="619446"/>
          </a:xfrm>
          <a:custGeom>
            <a:avLst/>
            <a:gdLst>
              <a:gd name="connsiteX0" fmla="*/ 7627 w 579676"/>
              <a:gd name="connsiteY0" fmla="*/ 0 h 578150"/>
              <a:gd name="connsiteX1" fmla="*/ 579675 w 579676"/>
              <a:gd name="connsiteY1" fmla="*/ 572048 h 578150"/>
              <a:gd name="connsiteX2" fmla="*/ 572048 w 579676"/>
              <a:gd name="connsiteY2" fmla="*/ 578150 h 578150"/>
              <a:gd name="connsiteX3" fmla="*/ 0 w 579676"/>
              <a:gd name="connsiteY3" fmla="*/ 6101 h 578150"/>
              <a:gd name="connsiteX4" fmla="*/ 7627 w 579676"/>
              <a:gd name="connsiteY4" fmla="*/ 0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7627" y="0"/>
                </a:moveTo>
                <a:lnTo>
                  <a:pt x="579675" y="572048"/>
                </a:lnTo>
                <a:lnTo>
                  <a:pt x="572048" y="57815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2325803" y="4700570"/>
            <a:ext cx="22188" cy="107871"/>
          </a:xfrm>
          <a:custGeom>
            <a:avLst/>
            <a:gdLst>
              <a:gd name="connsiteX0" fmla="*/ 12203 w 24407"/>
              <a:gd name="connsiteY0" fmla="*/ 0 h 100680"/>
              <a:gd name="connsiteX1" fmla="*/ 12203 w 24407"/>
              <a:gd name="connsiteY1" fmla="*/ 100680 h 100680"/>
            </a:gdLst>
            <a:ahLst/>
            <a:cxnLst>
              <a:cxn ang="0">
                <a:pos x="connsiteX0" y="connsiteY0"/>
              </a:cxn>
              <a:cxn ang="1">
                <a:pos x="connsiteX1" y="connsiteY1"/>
              </a:cxn>
            </a:cxnLst>
            <a:rect l="l" t="t" r="r" b="b"/>
            <a:pathLst>
              <a:path w="24407" h="100680">
                <a:moveTo>
                  <a:pt x="12203" y="0"/>
                </a:moveTo>
                <a:lnTo>
                  <a:pt x="12203" y="100680"/>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2325803" y="4509342"/>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2325803" y="4318115"/>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2325803" y="4182456"/>
            <a:ext cx="69339" cy="53936"/>
          </a:xfrm>
          <a:custGeom>
            <a:avLst/>
            <a:gdLst>
              <a:gd name="connsiteX0" fmla="*/ 0 w 76273"/>
              <a:gd name="connsiteY0" fmla="*/ 50340 h 50340"/>
              <a:gd name="connsiteX1" fmla="*/ 0 w 76273"/>
              <a:gd name="connsiteY1" fmla="*/ 12203 h 50340"/>
              <a:gd name="connsiteX2" fmla="*/ 12203 w 76273"/>
              <a:gd name="connsiteY2" fmla="*/ 0 h 50340"/>
              <a:gd name="connsiteX3" fmla="*/ 76273 w 76273"/>
              <a:gd name="connsiteY3" fmla="*/ 0 h 50340"/>
              <a:gd name="connsiteX4" fmla="*/ 76273 w 76273"/>
              <a:gd name="connsiteY4" fmla="*/ 25932 h 50340"/>
              <a:gd name="connsiteX5" fmla="*/ 12203 w 76273"/>
              <a:gd name="connsiteY5" fmla="*/ 25932 h 50340"/>
              <a:gd name="connsiteX6" fmla="*/ 24407 w 76273"/>
              <a:gd name="connsiteY6" fmla="*/ 12203 h 50340"/>
              <a:gd name="connsiteX7" fmla="*/ 24407 w 76273"/>
              <a:gd name="connsiteY7" fmla="*/ 50340 h 50340"/>
              <a:gd name="connsiteX8" fmla="*/ 0 w 76273"/>
              <a:gd name="connsiteY8" fmla="*/ 50340 h 503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6273" h="50340">
                <a:moveTo>
                  <a:pt x="0" y="50340"/>
                </a:moveTo>
                <a:lnTo>
                  <a:pt x="0" y="12203"/>
                </a:lnTo>
                <a:cubicBezTo>
                  <a:pt x="0" y="6101"/>
                  <a:pt x="4576" y="0"/>
                  <a:pt x="12203" y="0"/>
                </a:cubicBezTo>
                <a:lnTo>
                  <a:pt x="76273" y="0"/>
                </a:lnTo>
                <a:lnTo>
                  <a:pt x="76273" y="25932"/>
                </a:lnTo>
                <a:lnTo>
                  <a:pt x="12203" y="25932"/>
                </a:lnTo>
                <a:lnTo>
                  <a:pt x="24407" y="12203"/>
                </a:lnTo>
                <a:lnTo>
                  <a:pt x="24407" y="50340"/>
                </a:lnTo>
                <a:lnTo>
                  <a:pt x="0" y="50340"/>
                </a:lnTo>
              </a:path>
            </a:pathLst>
          </a:custGeom>
          <a:solidFill>
            <a:srgbClr val="385D8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2464482" y="4182457"/>
            <a:ext cx="91527" cy="27784"/>
          </a:xfrm>
          <a:custGeom>
            <a:avLst/>
            <a:gdLst>
              <a:gd name="connsiteX0" fmla="*/ 0 w 100680"/>
              <a:gd name="connsiteY0" fmla="*/ 12966 h 25932"/>
              <a:gd name="connsiteX1" fmla="*/ 100680 w 100680"/>
              <a:gd name="connsiteY1" fmla="*/ 12966 h 25932"/>
            </a:gdLst>
            <a:ahLst/>
            <a:cxnLst>
              <a:cxn ang="0">
                <a:pos x="connsiteX0" y="connsiteY0"/>
              </a:cxn>
              <a:cxn ang="1">
                <a:pos x="connsiteX1" y="connsiteY1"/>
              </a:cxn>
            </a:cxnLst>
            <a:rect l="l" t="t" r="r" b="b"/>
            <a:pathLst>
              <a:path w="100680" h="25932">
                <a:moveTo>
                  <a:pt x="0" y="12966"/>
                </a:moveTo>
                <a:lnTo>
                  <a:pt x="100680"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2625348" y="4182457"/>
            <a:ext cx="92914" cy="27784"/>
          </a:xfrm>
          <a:custGeom>
            <a:avLst/>
            <a:gdLst>
              <a:gd name="connsiteX0" fmla="*/ 0 w 102205"/>
              <a:gd name="connsiteY0" fmla="*/ 12966 h 25932"/>
              <a:gd name="connsiteX1" fmla="*/ 102205 w 102205"/>
              <a:gd name="connsiteY1" fmla="*/ 12966 h 25932"/>
            </a:gdLst>
            <a:ahLst/>
            <a:cxnLst>
              <a:cxn ang="0">
                <a:pos x="connsiteX0" y="connsiteY0"/>
              </a:cxn>
              <a:cxn ang="1">
                <a:pos x="connsiteX1" y="connsiteY1"/>
              </a:cxn>
            </a:cxnLst>
            <a:rect l="l" t="t" r="r" b="b"/>
            <a:pathLst>
              <a:path w="102205" h="25932">
                <a:moveTo>
                  <a:pt x="0" y="12966"/>
                </a:moveTo>
                <a:lnTo>
                  <a:pt x="102205"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2787602" y="4182456"/>
            <a:ext cx="80433" cy="40860"/>
          </a:xfrm>
          <a:custGeom>
            <a:avLst/>
            <a:gdLst>
              <a:gd name="connsiteX0" fmla="*/ 0 w 88476"/>
              <a:gd name="connsiteY0" fmla="*/ 0 h 38136"/>
              <a:gd name="connsiteX1" fmla="*/ 76273 w 88476"/>
              <a:gd name="connsiteY1" fmla="*/ 0 h 38136"/>
              <a:gd name="connsiteX2" fmla="*/ 88476 w 88476"/>
              <a:gd name="connsiteY2" fmla="*/ 12203 h 38136"/>
              <a:gd name="connsiteX3" fmla="*/ 88476 w 88476"/>
              <a:gd name="connsiteY3" fmla="*/ 38136 h 38136"/>
              <a:gd name="connsiteX4" fmla="*/ 64069 w 88476"/>
              <a:gd name="connsiteY4" fmla="*/ 38136 h 38136"/>
              <a:gd name="connsiteX5" fmla="*/ 64069 w 88476"/>
              <a:gd name="connsiteY5" fmla="*/ 12203 h 38136"/>
              <a:gd name="connsiteX6" fmla="*/ 76273 w 88476"/>
              <a:gd name="connsiteY6" fmla="*/ 25932 h 38136"/>
              <a:gd name="connsiteX7" fmla="*/ 0 w 88476"/>
              <a:gd name="connsiteY7" fmla="*/ 25932 h 38136"/>
              <a:gd name="connsiteX8" fmla="*/ 0 w 88476"/>
              <a:gd name="connsiteY8" fmla="*/ 0 h 381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88476" h="38136">
                <a:moveTo>
                  <a:pt x="0" y="0"/>
                </a:moveTo>
                <a:lnTo>
                  <a:pt x="76273" y="0"/>
                </a:lnTo>
                <a:cubicBezTo>
                  <a:pt x="83900" y="0"/>
                  <a:pt x="88476" y="6101"/>
                  <a:pt x="88476" y="12203"/>
                </a:cubicBezTo>
                <a:lnTo>
                  <a:pt x="88476" y="38136"/>
                </a:lnTo>
                <a:lnTo>
                  <a:pt x="64069" y="38136"/>
                </a:lnTo>
                <a:lnTo>
                  <a:pt x="64069" y="12203"/>
                </a:lnTo>
                <a:lnTo>
                  <a:pt x="76273" y="25932"/>
                </a:lnTo>
                <a:lnTo>
                  <a:pt x="0" y="25932"/>
                </a:lnTo>
                <a:lnTo>
                  <a:pt x="0" y="0"/>
                </a:lnTo>
              </a:path>
            </a:pathLst>
          </a:custGeom>
          <a:solidFill>
            <a:srgbClr val="385D8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845848" y="4305039"/>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2845848" y="4496266"/>
            <a:ext cx="22188" cy="107871"/>
          </a:xfrm>
          <a:custGeom>
            <a:avLst/>
            <a:gdLst>
              <a:gd name="connsiteX0" fmla="*/ 12203 w 24407"/>
              <a:gd name="connsiteY0" fmla="*/ 0 h 100680"/>
              <a:gd name="connsiteX1" fmla="*/ 12203 w 24407"/>
              <a:gd name="connsiteY1" fmla="*/ 100680 h 100680"/>
            </a:gdLst>
            <a:ahLst/>
            <a:cxnLst>
              <a:cxn ang="0">
                <a:pos x="connsiteX0" y="connsiteY0"/>
              </a:cxn>
              <a:cxn ang="1">
                <a:pos x="connsiteX1" y="connsiteY1"/>
              </a:cxn>
            </a:cxnLst>
            <a:rect l="l" t="t" r="r" b="b"/>
            <a:pathLst>
              <a:path w="24407" h="100680">
                <a:moveTo>
                  <a:pt x="12203" y="0"/>
                </a:moveTo>
                <a:lnTo>
                  <a:pt x="12203" y="100680"/>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2845848" y="4685860"/>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2707169" y="4795366"/>
            <a:ext cx="91527" cy="27784"/>
          </a:xfrm>
          <a:custGeom>
            <a:avLst/>
            <a:gdLst>
              <a:gd name="connsiteX0" fmla="*/ 0 w 100680"/>
              <a:gd name="connsiteY0" fmla="*/ 12966 h 25932"/>
              <a:gd name="connsiteX1" fmla="*/ 100680 w 100680"/>
              <a:gd name="connsiteY1" fmla="*/ 12966 h 25932"/>
            </a:gdLst>
            <a:ahLst/>
            <a:cxnLst>
              <a:cxn ang="0">
                <a:pos x="connsiteX0" y="connsiteY0"/>
              </a:cxn>
              <a:cxn ang="1">
                <a:pos x="connsiteX1" y="connsiteY1"/>
              </a:cxn>
            </a:cxnLst>
            <a:rect l="l" t="t" r="r" b="b"/>
            <a:pathLst>
              <a:path w="100680" h="25932">
                <a:moveTo>
                  <a:pt x="0" y="12966"/>
                </a:moveTo>
                <a:lnTo>
                  <a:pt x="100680"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2544915" y="4795366"/>
            <a:ext cx="92914" cy="27784"/>
          </a:xfrm>
          <a:custGeom>
            <a:avLst/>
            <a:gdLst>
              <a:gd name="connsiteX0" fmla="*/ 0 w 102205"/>
              <a:gd name="connsiteY0" fmla="*/ 12966 h 25932"/>
              <a:gd name="connsiteX1" fmla="*/ 102205 w 102205"/>
              <a:gd name="connsiteY1" fmla="*/ 12966 h 25932"/>
            </a:gdLst>
            <a:ahLst/>
            <a:cxnLst>
              <a:cxn ang="0">
                <a:pos x="connsiteX0" y="connsiteY0"/>
              </a:cxn>
              <a:cxn ang="1">
                <a:pos x="connsiteX1" y="connsiteY1"/>
              </a:cxn>
            </a:cxnLst>
            <a:rect l="l" t="t" r="r" b="b"/>
            <a:pathLst>
              <a:path w="102205" h="25932">
                <a:moveTo>
                  <a:pt x="0" y="12966"/>
                </a:moveTo>
                <a:lnTo>
                  <a:pt x="102205"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2382661" y="4795366"/>
            <a:ext cx="92915" cy="27784"/>
          </a:xfrm>
          <a:custGeom>
            <a:avLst/>
            <a:gdLst>
              <a:gd name="connsiteX0" fmla="*/ 0 w 102206"/>
              <a:gd name="connsiteY0" fmla="*/ 12966 h 25932"/>
              <a:gd name="connsiteX1" fmla="*/ 102206 w 102206"/>
              <a:gd name="connsiteY1" fmla="*/ 12966 h 25932"/>
            </a:gdLst>
            <a:ahLst/>
            <a:cxnLst>
              <a:cxn ang="0">
                <a:pos x="connsiteX0" y="connsiteY0"/>
              </a:cxn>
              <a:cxn ang="1">
                <a:pos x="connsiteX1" y="connsiteY1"/>
              </a:cxn>
            </a:cxnLst>
            <a:rect l="l" t="t" r="r" b="b"/>
            <a:pathLst>
              <a:path w="102206" h="25932">
                <a:moveTo>
                  <a:pt x="0" y="12966"/>
                </a:moveTo>
                <a:lnTo>
                  <a:pt x="102206"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2592066" y="3582623"/>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2592066" y="3654538"/>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2592066" y="3726452"/>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2592066" y="3796733"/>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2592066" y="3868647"/>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2592066" y="3940562"/>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2592066" y="4012476"/>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2592066" y="4082757"/>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2592066" y="4154671"/>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1030" name="Picture 3"/>
          <p:cNvPicPr>
            <a:picLocks noChangeAspect="1" noChangeArrowheads="1"/>
          </p:cNvPicPr>
          <p:nvPr/>
        </p:nvPicPr>
        <p:blipFill>
          <a:blip r:embed="rId3"/>
          <a:srcRect/>
          <a:stretch>
            <a:fillRect/>
          </a:stretch>
        </p:blipFill>
        <p:spPr bwMode="auto">
          <a:xfrm>
            <a:off x="2309091" y="2939143"/>
            <a:ext cx="565727" cy="666750"/>
          </a:xfrm>
          <a:prstGeom prst="rect">
            <a:avLst/>
          </a:prstGeom>
          <a:noFill/>
        </p:spPr>
      </p:pic>
      <p:pic>
        <p:nvPicPr>
          <p:cNvPr id="1031" name="Picture 3"/>
          <p:cNvPicPr>
            <a:picLocks noChangeAspect="1" noChangeArrowheads="1"/>
          </p:cNvPicPr>
          <p:nvPr/>
        </p:nvPicPr>
        <p:blipFill>
          <a:blip r:embed="rId4"/>
          <a:srcRect/>
          <a:stretch>
            <a:fillRect/>
          </a:stretch>
        </p:blipFill>
        <p:spPr bwMode="auto">
          <a:xfrm>
            <a:off x="3359727" y="2939143"/>
            <a:ext cx="554182" cy="666750"/>
          </a:xfrm>
          <a:prstGeom prst="rect">
            <a:avLst/>
          </a:prstGeom>
          <a:noFill/>
        </p:spPr>
      </p:pic>
      <p:pic>
        <p:nvPicPr>
          <p:cNvPr id="1032" name="Picture 3"/>
          <p:cNvPicPr>
            <a:picLocks noChangeAspect="1" noChangeArrowheads="1"/>
          </p:cNvPicPr>
          <p:nvPr/>
        </p:nvPicPr>
        <p:blipFill>
          <a:blip r:embed="rId5"/>
          <a:srcRect/>
          <a:stretch>
            <a:fillRect/>
          </a:stretch>
        </p:blipFill>
        <p:spPr bwMode="auto">
          <a:xfrm>
            <a:off x="6534727" y="1333500"/>
            <a:ext cx="438727" cy="517071"/>
          </a:xfrm>
          <a:prstGeom prst="rect">
            <a:avLst/>
          </a:prstGeom>
          <a:noFill/>
        </p:spPr>
      </p:pic>
      <p:pic>
        <p:nvPicPr>
          <p:cNvPr id="1033" name="Picture 3"/>
          <p:cNvPicPr>
            <a:picLocks noChangeAspect="1" noChangeArrowheads="1"/>
          </p:cNvPicPr>
          <p:nvPr/>
        </p:nvPicPr>
        <p:blipFill>
          <a:blip r:embed="rId6"/>
          <a:srcRect/>
          <a:stretch>
            <a:fillRect/>
          </a:stretch>
        </p:blipFill>
        <p:spPr bwMode="auto">
          <a:xfrm>
            <a:off x="5761182" y="2095500"/>
            <a:ext cx="438727" cy="517071"/>
          </a:xfrm>
          <a:prstGeom prst="rect">
            <a:avLst/>
          </a:prstGeom>
          <a:noFill/>
        </p:spPr>
      </p:pic>
      <p:pic>
        <p:nvPicPr>
          <p:cNvPr id="1034" name="Picture 3"/>
          <p:cNvPicPr>
            <a:picLocks noChangeAspect="1" noChangeArrowheads="1"/>
          </p:cNvPicPr>
          <p:nvPr/>
        </p:nvPicPr>
        <p:blipFill>
          <a:blip r:embed="rId7"/>
          <a:srcRect/>
          <a:stretch>
            <a:fillRect/>
          </a:stretch>
        </p:blipFill>
        <p:spPr bwMode="auto">
          <a:xfrm>
            <a:off x="6534727" y="2095500"/>
            <a:ext cx="438727" cy="517071"/>
          </a:xfrm>
          <a:prstGeom prst="rect">
            <a:avLst/>
          </a:prstGeom>
          <a:noFill/>
        </p:spPr>
      </p:pic>
      <p:pic>
        <p:nvPicPr>
          <p:cNvPr id="1035" name="Picture 3"/>
          <p:cNvPicPr>
            <a:picLocks noChangeAspect="1" noChangeArrowheads="1"/>
          </p:cNvPicPr>
          <p:nvPr/>
        </p:nvPicPr>
        <p:blipFill>
          <a:blip r:embed="rId8"/>
          <a:srcRect/>
          <a:stretch>
            <a:fillRect/>
          </a:stretch>
        </p:blipFill>
        <p:spPr bwMode="auto">
          <a:xfrm>
            <a:off x="7319818" y="2095500"/>
            <a:ext cx="438727" cy="517071"/>
          </a:xfrm>
          <a:prstGeom prst="rect">
            <a:avLst/>
          </a:prstGeom>
          <a:noFill/>
        </p:spPr>
      </p:pic>
      <p:pic>
        <p:nvPicPr>
          <p:cNvPr id="1036" name="Picture 3"/>
          <p:cNvPicPr>
            <a:picLocks noChangeAspect="1" noChangeArrowheads="1"/>
          </p:cNvPicPr>
          <p:nvPr/>
        </p:nvPicPr>
        <p:blipFill>
          <a:blip r:embed="rId9"/>
          <a:srcRect/>
          <a:stretch>
            <a:fillRect/>
          </a:stretch>
        </p:blipFill>
        <p:spPr bwMode="auto">
          <a:xfrm>
            <a:off x="6534727" y="2871107"/>
            <a:ext cx="438727" cy="503464"/>
          </a:xfrm>
          <a:prstGeom prst="rect">
            <a:avLst/>
          </a:prstGeom>
          <a:noFill/>
        </p:spPr>
      </p:pic>
      <p:pic>
        <p:nvPicPr>
          <p:cNvPr id="1037" name="Picture 3"/>
          <p:cNvPicPr>
            <a:picLocks noChangeAspect="1" noChangeArrowheads="1"/>
          </p:cNvPicPr>
          <p:nvPr/>
        </p:nvPicPr>
        <p:blipFill>
          <a:blip r:embed="rId10"/>
          <a:srcRect/>
          <a:stretch>
            <a:fillRect/>
          </a:stretch>
        </p:blipFill>
        <p:spPr bwMode="auto">
          <a:xfrm>
            <a:off x="5564909" y="3551465"/>
            <a:ext cx="2747795" cy="898071"/>
          </a:xfrm>
          <a:prstGeom prst="rect">
            <a:avLst/>
          </a:prstGeom>
          <a:noFill/>
        </p:spPr>
      </p:pic>
      <p:pic>
        <p:nvPicPr>
          <p:cNvPr id="1038" name="Picture 3"/>
          <p:cNvPicPr>
            <a:picLocks noChangeAspect="1" noChangeArrowheads="1"/>
          </p:cNvPicPr>
          <p:nvPr/>
        </p:nvPicPr>
        <p:blipFill>
          <a:blip r:embed="rId11"/>
          <a:srcRect/>
          <a:stretch>
            <a:fillRect/>
          </a:stretch>
        </p:blipFill>
        <p:spPr bwMode="auto">
          <a:xfrm>
            <a:off x="5564909" y="4476750"/>
            <a:ext cx="2747795" cy="666750"/>
          </a:xfrm>
          <a:prstGeom prst="rect">
            <a:avLst/>
          </a:prstGeom>
          <a:noFill/>
        </p:spPr>
      </p:pic>
      <p:sp>
        <p:nvSpPr>
          <p:cNvPr id="2" name="TextBox 1"/>
          <p:cNvSpPr txBox="1"/>
          <p:nvPr/>
        </p:nvSpPr>
        <p:spPr>
          <a:xfrm>
            <a:off x="7088909" y="2803072"/>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39" name="TextBox 1"/>
          <p:cNvSpPr txBox="1"/>
          <p:nvPr/>
        </p:nvSpPr>
        <p:spPr>
          <a:xfrm>
            <a:off x="6303818" y="1741714"/>
            <a:ext cx="125034" cy="597599"/>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4</a:t>
            </a:r>
          </a:p>
          <a:p>
            <a:pPr>
              <a:lnSpc>
                <a:spcPts val="1000"/>
              </a:lnSpc>
            </a:pPr>
            <a:endParaRPr lang="en-US" altLang="zh-CN" dirty="0"/>
          </a:p>
          <a:p>
            <a:pPr>
              <a:lnSpc>
                <a:spcPts val="1800"/>
              </a:lnSpc>
              <a:tabLst/>
            </a:pPr>
            <a:r>
              <a:rPr lang="en-US" altLang="zh-CN" sz="1801" dirty="0">
                <a:solidFill>
                  <a:srgbClr val="000000"/>
                </a:solidFill>
                <a:latin typeface="Segoe UI" pitchFamily="18" charset="0"/>
                <a:cs typeface="Segoe UI" pitchFamily="18" charset="0"/>
              </a:rPr>
              <a:t>3</a:t>
            </a:r>
          </a:p>
        </p:txBody>
      </p:sp>
      <p:sp>
        <p:nvSpPr>
          <p:cNvPr id="1040" name="TextBox 1"/>
          <p:cNvSpPr txBox="1"/>
          <p:nvPr/>
        </p:nvSpPr>
        <p:spPr>
          <a:xfrm>
            <a:off x="6303818" y="2803072"/>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5</a:t>
            </a:r>
          </a:p>
        </p:txBody>
      </p:sp>
      <p:sp>
        <p:nvSpPr>
          <p:cNvPr id="1041" name="TextBox 1"/>
          <p:cNvSpPr txBox="1"/>
          <p:nvPr/>
        </p:nvSpPr>
        <p:spPr>
          <a:xfrm>
            <a:off x="7088909" y="1741714"/>
            <a:ext cx="125034" cy="597599"/>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a:p>
            <a:pPr>
              <a:lnSpc>
                <a:spcPts val="1000"/>
              </a:lnSpc>
            </a:pPr>
            <a:endParaRPr lang="en-US" altLang="zh-CN" dirty="0"/>
          </a:p>
          <a:p>
            <a:pPr>
              <a:lnSpc>
                <a:spcPts val="1800"/>
              </a:lnSpc>
              <a:tabLst/>
            </a:pPr>
            <a:r>
              <a:rPr lang="en-US" altLang="zh-CN" sz="1801" dirty="0">
                <a:solidFill>
                  <a:srgbClr val="000000"/>
                </a:solidFill>
                <a:latin typeface="Segoe UI" pitchFamily="18" charset="0"/>
                <a:cs typeface="Segoe UI" pitchFamily="18" charset="0"/>
              </a:rPr>
              <a:t>2</a:t>
            </a:r>
          </a:p>
        </p:txBody>
      </p:sp>
      <p:sp>
        <p:nvSpPr>
          <p:cNvPr id="1042" name="TextBox 1"/>
          <p:cNvSpPr txBox="1"/>
          <p:nvPr/>
        </p:nvSpPr>
        <p:spPr>
          <a:xfrm>
            <a:off x="2309091" y="462643"/>
            <a:ext cx="4998163" cy="866904"/>
          </a:xfrm>
          <a:prstGeom prst="rect">
            <a:avLst/>
          </a:prstGeom>
          <a:noFill/>
        </p:spPr>
        <p:txBody>
          <a:bodyPr wrap="none" lIns="0" tIns="0" rIns="0" rtlCol="0">
            <a:spAutoFit/>
          </a:bodyPr>
          <a:lstStyle/>
          <a:p>
            <a:pPr>
              <a:lnSpc>
                <a:spcPts val="3800"/>
              </a:lnSpc>
              <a:tabLst>
                <a:tab pos="4826000" algn="l"/>
              </a:tabLst>
            </a:pPr>
            <a:r>
              <a:rPr lang="en-US" altLang="zh-CN" sz="4408" dirty="0">
                <a:solidFill>
                  <a:srgbClr val="000000"/>
                </a:solidFill>
                <a:latin typeface="Segoe UI" pitchFamily="18" charset="0"/>
                <a:cs typeface="Segoe UI" pitchFamily="18" charset="0"/>
              </a:rPr>
              <a:t>SMA*</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by</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Example</a:t>
            </a:r>
          </a:p>
          <a:p>
            <a:pPr>
              <a:lnSpc>
                <a:spcPts val="1000"/>
              </a:lnSpc>
            </a:pPr>
            <a:endParaRPr lang="en-US" altLang="zh-CN" dirty="0"/>
          </a:p>
          <a:p>
            <a:pPr>
              <a:lnSpc>
                <a:spcPts val="1600"/>
              </a:lnSpc>
              <a:tabLst>
                <a:tab pos="4826000" algn="l"/>
              </a:tabLst>
            </a:pPr>
            <a:r>
              <a:rPr lang="en-US" altLang="zh-CN" dirty="0"/>
              <a:t>	</a:t>
            </a:r>
            <a:r>
              <a:rPr lang="en-US" altLang="zh-CN" sz="1801" dirty="0">
                <a:solidFill>
                  <a:srgbClr val="FF0000"/>
                </a:solidFill>
                <a:latin typeface="Segoe UI" pitchFamily="18" charset="0"/>
                <a:cs typeface="Segoe UI" pitchFamily="18" charset="0"/>
              </a:rPr>
              <a:t>0</a:t>
            </a:r>
          </a:p>
        </p:txBody>
      </p:sp>
      <p:sp>
        <p:nvSpPr>
          <p:cNvPr id="1043" name="TextBox 1"/>
          <p:cNvSpPr txBox="1"/>
          <p:nvPr/>
        </p:nvSpPr>
        <p:spPr>
          <a:xfrm>
            <a:off x="7412182" y="1905000"/>
            <a:ext cx="282129" cy="687368"/>
          </a:xfrm>
          <a:prstGeom prst="rect">
            <a:avLst/>
          </a:prstGeom>
          <a:noFill/>
        </p:spPr>
        <p:txBody>
          <a:bodyPr wrap="none" lIns="0" tIns="0" rIns="0" rtlCol="0">
            <a:spAutoFit/>
          </a:bodyPr>
          <a:lstStyle/>
          <a:p>
            <a:pPr>
              <a:lnSpc>
                <a:spcPts val="1500"/>
              </a:lnSpc>
              <a:tabLst>
                <a:tab pos="76200" algn="l"/>
              </a:tabLst>
            </a:pPr>
            <a:r>
              <a:rPr lang="en-US" altLang="zh-CN" dirty="0"/>
              <a:t>	</a:t>
            </a:r>
            <a:r>
              <a:rPr lang="en-US" altLang="zh-CN" sz="1801" dirty="0">
                <a:solidFill>
                  <a:srgbClr val="FF0000"/>
                </a:solidFill>
                <a:latin typeface="Segoe UI" pitchFamily="18" charset="0"/>
                <a:cs typeface="Segoe UI" pitchFamily="18" charset="0"/>
              </a:rPr>
              <a:t>0</a:t>
            </a:r>
          </a:p>
          <a:p>
            <a:pPr>
              <a:lnSpc>
                <a:spcPts val="3500"/>
              </a:lnSpc>
              <a:tabLst>
                <a:tab pos="76200" algn="l"/>
              </a:tabLst>
            </a:pPr>
            <a:r>
              <a:rPr lang="en-US" altLang="zh-CN" sz="3207" dirty="0">
                <a:solidFill>
                  <a:srgbClr val="000000"/>
                </a:solidFill>
                <a:latin typeface="Segoe UI" pitchFamily="18" charset="0"/>
                <a:cs typeface="Segoe UI" pitchFamily="18" charset="0"/>
              </a:rPr>
              <a:t>G</a:t>
            </a:r>
          </a:p>
        </p:txBody>
      </p:sp>
      <p:sp>
        <p:nvSpPr>
          <p:cNvPr id="1044" name="TextBox 1"/>
          <p:cNvSpPr txBox="1"/>
          <p:nvPr/>
        </p:nvSpPr>
        <p:spPr>
          <a:xfrm>
            <a:off x="5888182" y="1905000"/>
            <a:ext cx="218008" cy="687368"/>
          </a:xfrm>
          <a:prstGeom prst="rect">
            <a:avLst/>
          </a:prstGeom>
          <a:noFill/>
        </p:spPr>
        <p:txBody>
          <a:bodyPr wrap="none" lIns="0" tIns="0" rIns="0" rtlCol="0">
            <a:spAutoFit/>
          </a:bodyPr>
          <a:lstStyle/>
          <a:p>
            <a:pPr>
              <a:lnSpc>
                <a:spcPts val="1500"/>
              </a:lnSpc>
              <a:tabLst>
                <a:tab pos="38100" algn="l"/>
              </a:tabLst>
            </a:pPr>
            <a:r>
              <a:rPr lang="en-US" altLang="zh-CN" dirty="0"/>
              <a:t>	</a:t>
            </a:r>
            <a:r>
              <a:rPr lang="en-US" altLang="zh-CN" sz="1801" dirty="0">
                <a:solidFill>
                  <a:srgbClr val="FF0000"/>
                </a:solidFill>
                <a:latin typeface="Segoe UI" pitchFamily="18" charset="0"/>
                <a:cs typeface="Segoe UI" pitchFamily="18" charset="0"/>
              </a:rPr>
              <a:t>3</a:t>
            </a:r>
          </a:p>
          <a:p>
            <a:pPr>
              <a:lnSpc>
                <a:spcPts val="3500"/>
              </a:lnSpc>
              <a:tabLst>
                <a:tab pos="38100" algn="l"/>
              </a:tabLst>
            </a:pPr>
            <a:r>
              <a:rPr lang="en-US" altLang="zh-CN" sz="3207" dirty="0">
                <a:solidFill>
                  <a:srgbClr val="000000"/>
                </a:solidFill>
                <a:latin typeface="Segoe UI" pitchFamily="18" charset="0"/>
                <a:cs typeface="Segoe UI" pitchFamily="18" charset="0"/>
              </a:rPr>
              <a:t>S</a:t>
            </a:r>
          </a:p>
        </p:txBody>
      </p:sp>
      <p:sp>
        <p:nvSpPr>
          <p:cNvPr id="1045" name="TextBox 1"/>
          <p:cNvSpPr txBox="1"/>
          <p:nvPr/>
        </p:nvSpPr>
        <p:spPr>
          <a:xfrm>
            <a:off x="6638636" y="1469571"/>
            <a:ext cx="264496" cy="111056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A</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a:p>
            <a:pPr>
              <a:lnSpc>
                <a:spcPts val="3500"/>
              </a:lnSpc>
              <a:tabLst>
                <a:tab pos="63500" algn="l"/>
              </a:tabLst>
            </a:pPr>
            <a:r>
              <a:rPr lang="en-US" altLang="zh-CN" sz="3207" dirty="0">
                <a:solidFill>
                  <a:srgbClr val="000000"/>
                </a:solidFill>
                <a:latin typeface="Segoe UI" pitchFamily="18" charset="0"/>
                <a:cs typeface="Segoe UI" pitchFamily="18" charset="0"/>
              </a:rPr>
              <a:t>B</a:t>
            </a:r>
          </a:p>
        </p:txBody>
      </p:sp>
      <p:sp>
        <p:nvSpPr>
          <p:cNvPr id="1046" name="TextBox 1"/>
          <p:cNvSpPr txBox="1"/>
          <p:nvPr/>
        </p:nvSpPr>
        <p:spPr>
          <a:xfrm>
            <a:off x="6650182" y="2667000"/>
            <a:ext cx="254878" cy="687368"/>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FF0000"/>
                </a:solidFill>
                <a:latin typeface="Segoe UI" pitchFamily="18" charset="0"/>
                <a:cs typeface="Segoe UI" pitchFamily="18" charset="0"/>
              </a:rPr>
              <a:t>1</a:t>
            </a:r>
          </a:p>
          <a:p>
            <a:pPr>
              <a:lnSpc>
                <a:spcPts val="3500"/>
              </a:lnSpc>
              <a:tabLst>
                <a:tab pos="50800" algn="l"/>
              </a:tabLst>
            </a:pPr>
            <a:r>
              <a:rPr lang="en-US" altLang="zh-CN" sz="3207" dirty="0">
                <a:solidFill>
                  <a:srgbClr val="000000"/>
                </a:solidFill>
                <a:latin typeface="Segoe UI" pitchFamily="18" charset="0"/>
                <a:cs typeface="Segoe UI" pitchFamily="18" charset="0"/>
              </a:rPr>
              <a:t>C</a:t>
            </a:r>
          </a:p>
        </p:txBody>
      </p:sp>
      <p:sp>
        <p:nvSpPr>
          <p:cNvPr id="1047"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48" name="TextBox 1"/>
          <p:cNvSpPr txBox="1"/>
          <p:nvPr/>
        </p:nvSpPr>
        <p:spPr>
          <a:xfrm>
            <a:off x="2667000" y="1823357"/>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0</a:t>
            </a:r>
          </a:p>
          <a:p>
            <a:pPr>
              <a:lnSpc>
                <a:spcPts val="2200"/>
              </a:lnSpc>
              <a:tabLst/>
            </a:pPr>
            <a:r>
              <a:rPr lang="en-US" altLang="zh-CN" sz="1801" dirty="0">
                <a:solidFill>
                  <a:srgbClr val="FF0000"/>
                </a:solidFill>
                <a:latin typeface="Segoe UI" pitchFamily="18" charset="0"/>
                <a:cs typeface="Segoe UI" pitchFamily="18" charset="0"/>
              </a:rPr>
              <a:t>3</a:t>
            </a:r>
          </a:p>
        </p:txBody>
      </p:sp>
      <p:sp>
        <p:nvSpPr>
          <p:cNvPr id="1049" name="TextBox 1"/>
          <p:cNvSpPr txBox="1"/>
          <p:nvPr/>
        </p:nvSpPr>
        <p:spPr>
          <a:xfrm>
            <a:off x="2459182"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50" name="TextBox 1"/>
          <p:cNvSpPr txBox="1"/>
          <p:nvPr/>
        </p:nvSpPr>
        <p:spPr>
          <a:xfrm>
            <a:off x="2147455" y="3048000"/>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4</a:t>
            </a:r>
          </a:p>
          <a:p>
            <a:pPr>
              <a:lnSpc>
                <a:spcPts val="2200"/>
              </a:lnSpc>
              <a:tabLst/>
            </a:pPr>
            <a:r>
              <a:rPr lang="en-US" altLang="zh-CN" sz="1801" dirty="0">
                <a:solidFill>
                  <a:srgbClr val="FF0000"/>
                </a:solidFill>
                <a:latin typeface="Segoe UI" pitchFamily="18" charset="0"/>
                <a:cs typeface="Segoe UI" pitchFamily="18" charset="0"/>
              </a:rPr>
              <a:t>0</a:t>
            </a:r>
          </a:p>
        </p:txBody>
      </p:sp>
      <p:sp>
        <p:nvSpPr>
          <p:cNvPr id="1051" name="TextBox 1"/>
          <p:cNvSpPr txBox="1"/>
          <p:nvPr/>
        </p:nvSpPr>
        <p:spPr>
          <a:xfrm>
            <a:off x="3452091" y="2109107"/>
            <a:ext cx="125034"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5</a:t>
            </a:r>
          </a:p>
        </p:txBody>
      </p:sp>
      <p:sp>
        <p:nvSpPr>
          <p:cNvPr id="1052" name="TextBox 1"/>
          <p:cNvSpPr txBox="1"/>
          <p:nvPr/>
        </p:nvSpPr>
        <p:spPr>
          <a:xfrm>
            <a:off x="3509818"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53" name="TextBox 1"/>
          <p:cNvSpPr txBox="1"/>
          <p:nvPr/>
        </p:nvSpPr>
        <p:spPr>
          <a:xfrm>
            <a:off x="3971636" y="3347357"/>
            <a:ext cx="125034"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5</a:t>
            </a:r>
          </a:p>
        </p:txBody>
      </p:sp>
      <p:sp>
        <p:nvSpPr>
          <p:cNvPr id="1054" name="TextBox 1"/>
          <p:cNvSpPr txBox="1"/>
          <p:nvPr/>
        </p:nvSpPr>
        <p:spPr>
          <a:xfrm>
            <a:off x="2932546" y="3048000"/>
            <a:ext cx="423193"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(6)</a:t>
            </a:r>
            <a:r>
              <a:rPr lang="en-US" altLang="zh-CN" sz="1801" dirty="0">
                <a:solidFill>
                  <a:srgbClr val="00B050"/>
                </a:solidFill>
                <a:latin typeface="Segoe UI" pitchFamily="18" charset="0"/>
                <a:cs typeface="Segoe UI" pitchFamily="18" charset="0"/>
              </a:rPr>
              <a:t>3</a:t>
            </a:r>
          </a:p>
          <a:p>
            <a:pPr>
              <a:lnSpc>
                <a:spcPts val="2200"/>
              </a:lnSpc>
              <a:tabLst/>
            </a:pPr>
            <a:r>
              <a:rPr lang="en-US" altLang="zh-CN" sz="1801" dirty="0">
                <a:solidFill>
                  <a:srgbClr val="0070C0"/>
                </a:solidFill>
                <a:latin typeface="Segoe UI" pitchFamily="18" charset="0"/>
                <a:cs typeface="Segoe UI" pitchFamily="18" charset="0"/>
              </a:rPr>
              <a:t>6</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2</a:t>
            </a:r>
          </a:p>
        </p:txBody>
      </p:sp>
      <p:sp>
        <p:nvSpPr>
          <p:cNvPr id="1055" name="TextBox 1"/>
          <p:cNvSpPr txBox="1"/>
          <p:nvPr/>
        </p:nvSpPr>
        <p:spPr>
          <a:xfrm>
            <a:off x="2447637" y="4313464"/>
            <a:ext cx="351058"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p>
        </p:txBody>
      </p:sp>
      <p:sp>
        <p:nvSpPr>
          <p:cNvPr id="1056" name="TextBox 1"/>
          <p:cNvSpPr txBox="1"/>
          <p:nvPr/>
        </p:nvSpPr>
        <p:spPr>
          <a:xfrm>
            <a:off x="2932546" y="457200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6</a:t>
            </a:r>
          </a:p>
        </p:txBody>
      </p:sp>
      <p:sp>
        <p:nvSpPr>
          <p:cNvPr id="1057" name="TextBox 1"/>
          <p:cNvSpPr txBox="1"/>
          <p:nvPr/>
        </p:nvSpPr>
        <p:spPr>
          <a:xfrm>
            <a:off x="2147455" y="4272643"/>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6</a:t>
            </a:r>
          </a:p>
          <a:p>
            <a:pPr>
              <a:lnSpc>
                <a:spcPts val="2200"/>
              </a:lnSpc>
              <a:tabLst/>
            </a:pPr>
            <a:r>
              <a:rPr lang="en-US" altLang="zh-CN" sz="1801" dirty="0">
                <a:solidFill>
                  <a:srgbClr val="FF0000"/>
                </a:solidFill>
                <a:latin typeface="Segoe UI" pitchFamily="18" charset="0"/>
                <a:cs typeface="Segoe UI" pitchFamily="18" charset="0"/>
              </a:rPr>
              <a:t>0</a:t>
            </a:r>
          </a:p>
        </p:txBody>
      </p:sp>
      <p:sp>
        <p:nvSpPr>
          <p:cNvPr id="1058" name="TextBox 1"/>
          <p:cNvSpPr txBox="1"/>
          <p:nvPr/>
        </p:nvSpPr>
        <p:spPr>
          <a:xfrm>
            <a:off x="5726545" y="3728357"/>
            <a:ext cx="2398029" cy="302647"/>
          </a:xfrm>
          <a:prstGeom prst="rect">
            <a:avLst/>
          </a:prstGeom>
          <a:noFill/>
        </p:spPr>
        <p:txBody>
          <a:bodyPr wrap="none" lIns="0" tIns="0" rIns="0" rtlCol="0">
            <a:spAutoFit/>
          </a:bodyPr>
          <a:lstStyle/>
          <a:p>
            <a:pPr>
              <a:lnSpc>
                <a:spcPts val="2000"/>
              </a:lnSpc>
              <a:tabLst/>
            </a:pPr>
            <a:r>
              <a:rPr lang="en-US" altLang="zh-CN" sz="2402" dirty="0">
                <a:solidFill>
                  <a:srgbClr val="000000"/>
                </a:solidFill>
                <a:latin typeface="Segoe UI" pitchFamily="18" charset="0"/>
                <a:cs typeface="Segoe UI" pitchFamily="18" charset="0"/>
              </a:rPr>
              <a:t>Generate</a:t>
            </a:r>
            <a:r>
              <a:rPr lang="en-US" altLang="zh-CN" sz="2402" dirty="0">
                <a:latin typeface="Times New Roman" pitchFamily="18" charset="0"/>
                <a:cs typeface="Times New Roman" pitchFamily="18" charset="0"/>
              </a:rPr>
              <a:t> </a:t>
            </a:r>
            <a:r>
              <a:rPr lang="en-US" altLang="zh-CN" sz="2402" dirty="0">
                <a:solidFill>
                  <a:srgbClr val="000000"/>
                </a:solidFill>
                <a:latin typeface="Segoe UI" pitchFamily="18" charset="0"/>
                <a:cs typeface="Segoe UI" pitchFamily="18" charset="0"/>
              </a:rPr>
              <a:t>children</a:t>
            </a:r>
          </a:p>
        </p:txBody>
      </p:sp>
      <p:sp>
        <p:nvSpPr>
          <p:cNvPr id="1059" name="TextBox 1"/>
          <p:cNvSpPr txBox="1"/>
          <p:nvPr/>
        </p:nvSpPr>
        <p:spPr>
          <a:xfrm>
            <a:off x="5922818" y="4122965"/>
            <a:ext cx="1920334" cy="879728"/>
          </a:xfrm>
          <a:prstGeom prst="rect">
            <a:avLst/>
          </a:prstGeom>
          <a:noFill/>
        </p:spPr>
        <p:txBody>
          <a:bodyPr wrap="none" lIns="0" tIns="0" rIns="0" rtlCol="0">
            <a:spAutoFit/>
          </a:bodyPr>
          <a:lstStyle/>
          <a:p>
            <a:pPr>
              <a:lnSpc>
                <a:spcPts val="1700"/>
              </a:lnSpc>
              <a:tabLst>
                <a:tab pos="228600" algn="l"/>
              </a:tabLst>
            </a:pPr>
            <a:r>
              <a:rPr lang="en-US" altLang="zh-CN" dirty="0"/>
              <a:t>	</a:t>
            </a:r>
            <a:r>
              <a:rPr lang="en-US" altLang="zh-CN" sz="2005" dirty="0">
                <a:solidFill>
                  <a:srgbClr val="000000"/>
                </a:solidFill>
                <a:latin typeface="Segoe UI" pitchFamily="18" charset="0"/>
                <a:cs typeface="Segoe UI" pitchFamily="18" charset="0"/>
              </a:rPr>
              <a:t>(One</a:t>
            </a:r>
            <a:r>
              <a:rPr lang="en-US" altLang="zh-CN" sz="2005" dirty="0">
                <a:latin typeface="Times New Roman" pitchFamily="18" charset="0"/>
                <a:cs typeface="Times New Roman" pitchFamily="18" charset="0"/>
              </a:rPr>
              <a:t> </a:t>
            </a:r>
            <a:r>
              <a:rPr lang="en-US" altLang="zh-CN" sz="2005" dirty="0">
                <a:solidFill>
                  <a:srgbClr val="000000"/>
                </a:solidFill>
                <a:latin typeface="Segoe UI" pitchFamily="18" charset="0"/>
                <a:cs typeface="Segoe UI" pitchFamily="18" charset="0"/>
              </a:rPr>
              <a:t>by</a:t>
            </a:r>
            <a:r>
              <a:rPr lang="en-US" altLang="zh-CN" sz="2005" dirty="0">
                <a:latin typeface="Times New Roman" pitchFamily="18" charset="0"/>
                <a:cs typeface="Times New Roman" pitchFamily="18" charset="0"/>
              </a:rPr>
              <a:t> </a:t>
            </a:r>
            <a:r>
              <a:rPr lang="en-US" altLang="zh-CN" sz="2005" dirty="0">
                <a:solidFill>
                  <a:srgbClr val="000000"/>
                </a:solidFill>
                <a:latin typeface="Segoe UI" pitchFamily="18" charset="0"/>
                <a:cs typeface="Segoe UI" pitchFamily="18" charset="0"/>
              </a:rPr>
              <a:t>one)</a:t>
            </a:r>
          </a:p>
          <a:p>
            <a:pPr>
              <a:lnSpc>
                <a:spcPts val="1000"/>
              </a:lnSpc>
            </a:pPr>
            <a:endParaRPr lang="en-US" altLang="zh-CN" dirty="0"/>
          </a:p>
          <a:p>
            <a:pPr>
              <a:lnSpc>
                <a:spcPts val="1000"/>
              </a:lnSpc>
            </a:pPr>
            <a:endParaRPr lang="en-US" altLang="zh-CN" dirty="0"/>
          </a:p>
          <a:p>
            <a:pPr>
              <a:lnSpc>
                <a:spcPts val="2800"/>
              </a:lnSpc>
              <a:tabLst>
                <a:tab pos="228600" algn="l"/>
              </a:tabLst>
            </a:pPr>
            <a:r>
              <a:rPr lang="en-US" altLang="zh-CN" sz="2798" dirty="0">
                <a:solidFill>
                  <a:srgbClr val="FF0000"/>
                </a:solidFill>
                <a:latin typeface="Segoe UI" pitchFamily="18" charset="0"/>
                <a:cs typeface="Segoe UI" pitchFamily="18" charset="0"/>
              </a:rPr>
              <a:t>Memory</a:t>
            </a:r>
            <a:r>
              <a:rPr lang="en-US" altLang="zh-CN" sz="2798" dirty="0">
                <a:latin typeface="Times New Roman" pitchFamily="18" charset="0"/>
                <a:cs typeface="Times New Roman" pitchFamily="18" charset="0"/>
              </a:rPr>
              <a:t> </a:t>
            </a:r>
            <a:r>
              <a:rPr lang="en-US" altLang="zh-CN" sz="2798" dirty="0">
                <a:solidFill>
                  <a:srgbClr val="FF0000"/>
                </a:solidFill>
                <a:latin typeface="Segoe UI" pitchFamily="18" charset="0"/>
                <a:cs typeface="Segoe UI" pitchFamily="18" charset="0"/>
              </a:rPr>
              <a:t>full</a:t>
            </a:r>
          </a:p>
        </p:txBody>
      </p:sp>
    </p:spTree>
    <p:extLst>
      <p:ext uri="{BB962C8B-B14F-4D97-AF65-F5344CB8AC3E}">
        <p14:creationId xmlns:p14="http://schemas.microsoft.com/office/powerpoint/2010/main" val="22004845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5781670" y="2127985"/>
            <a:ext cx="391073" cy="459273"/>
          </a:xfrm>
          <a:custGeom>
            <a:avLst/>
            <a:gdLst>
              <a:gd name="connsiteX0" fmla="*/ 0 w 430180"/>
              <a:gd name="connsiteY0" fmla="*/ 213564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3564 h 428655"/>
              <a:gd name="connsiteX5" fmla="*/ 430180 w 430180"/>
              <a:gd name="connsiteY5" fmla="*/ 213564 h 428655"/>
              <a:gd name="connsiteX6" fmla="*/ 430180 w 430180"/>
              <a:gd name="connsiteY6" fmla="*/ 213564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3564 h 428655"/>
              <a:gd name="connsiteX11" fmla="*/ 0 w 430180"/>
              <a:gd name="connsiteY11" fmla="*/ 213564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3564"/>
                </a:moveTo>
                <a:cubicBezTo>
                  <a:pt x="0" y="96104"/>
                  <a:pt x="96103" y="0"/>
                  <a:pt x="215090" y="0"/>
                </a:cubicBezTo>
                <a:cubicBezTo>
                  <a:pt x="215090" y="0"/>
                  <a:pt x="215090" y="0"/>
                  <a:pt x="215090" y="0"/>
                </a:cubicBezTo>
                <a:lnTo>
                  <a:pt x="215090" y="0"/>
                </a:lnTo>
                <a:cubicBezTo>
                  <a:pt x="334076" y="0"/>
                  <a:pt x="430180" y="96104"/>
                  <a:pt x="430180" y="213564"/>
                </a:cubicBezTo>
                <a:cubicBezTo>
                  <a:pt x="430180" y="213564"/>
                  <a:pt x="430180" y="213564"/>
                  <a:pt x="430180" y="213564"/>
                </a:cubicBezTo>
                <a:lnTo>
                  <a:pt x="430180" y="213564"/>
                </a:lnTo>
                <a:cubicBezTo>
                  <a:pt x="430180" y="332551"/>
                  <a:pt x="334076" y="428655"/>
                  <a:pt x="215090" y="428655"/>
                </a:cubicBezTo>
                <a:cubicBezTo>
                  <a:pt x="215090" y="428655"/>
                  <a:pt x="215090" y="428655"/>
                  <a:pt x="215090" y="428655"/>
                </a:cubicBezTo>
                <a:lnTo>
                  <a:pt x="215090" y="428655"/>
                </a:lnTo>
                <a:cubicBezTo>
                  <a:pt x="96103" y="428655"/>
                  <a:pt x="0" y="332551"/>
                  <a:pt x="0" y="213564"/>
                </a:cubicBezTo>
                <a:cubicBezTo>
                  <a:pt x="0" y="213564"/>
                  <a:pt x="0" y="213564"/>
                  <a:pt x="0" y="213564"/>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7341803" y="2127985"/>
            <a:ext cx="391072" cy="459273"/>
          </a:xfrm>
          <a:custGeom>
            <a:avLst/>
            <a:gdLst>
              <a:gd name="connsiteX0" fmla="*/ 0 w 430179"/>
              <a:gd name="connsiteY0" fmla="*/ 213564 h 428655"/>
              <a:gd name="connsiteX1" fmla="*/ 215089 w 430179"/>
              <a:gd name="connsiteY1" fmla="*/ 0 h 428655"/>
              <a:gd name="connsiteX2" fmla="*/ 215089 w 430179"/>
              <a:gd name="connsiteY2" fmla="*/ 0 h 428655"/>
              <a:gd name="connsiteX3" fmla="*/ 215089 w 430179"/>
              <a:gd name="connsiteY3" fmla="*/ 0 h 428655"/>
              <a:gd name="connsiteX4" fmla="*/ 430179 w 430179"/>
              <a:gd name="connsiteY4" fmla="*/ 213564 h 428655"/>
              <a:gd name="connsiteX5" fmla="*/ 430179 w 430179"/>
              <a:gd name="connsiteY5" fmla="*/ 213564 h 428655"/>
              <a:gd name="connsiteX6" fmla="*/ 430179 w 430179"/>
              <a:gd name="connsiteY6" fmla="*/ 213564 h 428655"/>
              <a:gd name="connsiteX7" fmla="*/ 215089 w 430179"/>
              <a:gd name="connsiteY7" fmla="*/ 428655 h 428655"/>
              <a:gd name="connsiteX8" fmla="*/ 215089 w 430179"/>
              <a:gd name="connsiteY8" fmla="*/ 428655 h 428655"/>
              <a:gd name="connsiteX9" fmla="*/ 215089 w 430179"/>
              <a:gd name="connsiteY9" fmla="*/ 428655 h 428655"/>
              <a:gd name="connsiteX10" fmla="*/ 0 w 430179"/>
              <a:gd name="connsiteY10" fmla="*/ 213564 h 428655"/>
              <a:gd name="connsiteX11" fmla="*/ 0 w 430179"/>
              <a:gd name="connsiteY11" fmla="*/ 213564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79" h="428655">
                <a:moveTo>
                  <a:pt x="0" y="213564"/>
                </a:moveTo>
                <a:cubicBezTo>
                  <a:pt x="0" y="96104"/>
                  <a:pt x="96104" y="0"/>
                  <a:pt x="215089" y="0"/>
                </a:cubicBezTo>
                <a:cubicBezTo>
                  <a:pt x="215089" y="0"/>
                  <a:pt x="215089" y="0"/>
                  <a:pt x="215089" y="0"/>
                </a:cubicBezTo>
                <a:lnTo>
                  <a:pt x="215089" y="0"/>
                </a:lnTo>
                <a:cubicBezTo>
                  <a:pt x="334076" y="0"/>
                  <a:pt x="430179" y="96104"/>
                  <a:pt x="430179" y="213564"/>
                </a:cubicBezTo>
                <a:cubicBezTo>
                  <a:pt x="430179" y="213564"/>
                  <a:pt x="430179" y="213564"/>
                  <a:pt x="430179" y="213564"/>
                </a:cubicBezTo>
                <a:lnTo>
                  <a:pt x="430179" y="213564"/>
                </a:lnTo>
                <a:cubicBezTo>
                  <a:pt x="430179" y="332551"/>
                  <a:pt x="334076" y="428655"/>
                  <a:pt x="215089" y="428655"/>
                </a:cubicBezTo>
                <a:cubicBezTo>
                  <a:pt x="215089" y="428655"/>
                  <a:pt x="215089" y="428655"/>
                  <a:pt x="215089" y="428655"/>
                </a:cubicBezTo>
                <a:lnTo>
                  <a:pt x="215089" y="428655"/>
                </a:lnTo>
                <a:cubicBezTo>
                  <a:pt x="96104" y="428655"/>
                  <a:pt x="0" y="332551"/>
                  <a:pt x="0" y="213564"/>
                </a:cubicBezTo>
                <a:cubicBezTo>
                  <a:pt x="0" y="213564"/>
                  <a:pt x="0" y="213564"/>
                  <a:pt x="0" y="213564"/>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892485" y="2515344"/>
            <a:ext cx="508949" cy="449466"/>
          </a:xfrm>
          <a:custGeom>
            <a:avLst/>
            <a:gdLst>
              <a:gd name="connsiteX0" fmla="*/ 0 w 559844"/>
              <a:gd name="connsiteY0" fmla="*/ 411874 h 419502"/>
              <a:gd name="connsiteX1" fmla="*/ 555268 w 559844"/>
              <a:gd name="connsiteY1" fmla="*/ 0 h 419502"/>
              <a:gd name="connsiteX2" fmla="*/ 559844 w 559844"/>
              <a:gd name="connsiteY2" fmla="*/ 7627 h 419502"/>
              <a:gd name="connsiteX3" fmla="*/ 6101 w 559844"/>
              <a:gd name="connsiteY3" fmla="*/ 419502 h 419502"/>
              <a:gd name="connsiteX4" fmla="*/ 0 w 559844"/>
              <a:gd name="connsiteY4" fmla="*/ 411874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2">
                <a:moveTo>
                  <a:pt x="0" y="411874"/>
                </a:moveTo>
                <a:lnTo>
                  <a:pt x="555268" y="0"/>
                </a:lnTo>
                <a:lnTo>
                  <a:pt x="559844" y="7627"/>
                </a:lnTo>
                <a:lnTo>
                  <a:pt x="6101" y="419502"/>
                </a:lnTo>
                <a:lnTo>
                  <a:pt x="0" y="411874"/>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172744" y="2351901"/>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6113111" y="1748799"/>
            <a:ext cx="508950" cy="449466"/>
          </a:xfrm>
          <a:custGeom>
            <a:avLst/>
            <a:gdLst>
              <a:gd name="connsiteX0" fmla="*/ 0 w 559845"/>
              <a:gd name="connsiteY0" fmla="*/ 411874 h 419502"/>
              <a:gd name="connsiteX1" fmla="*/ 553743 w 559845"/>
              <a:gd name="connsiteY1" fmla="*/ 0 h 419502"/>
              <a:gd name="connsiteX2" fmla="*/ 559845 w 559845"/>
              <a:gd name="connsiteY2" fmla="*/ 7627 h 419502"/>
              <a:gd name="connsiteX3" fmla="*/ 4576 w 559845"/>
              <a:gd name="connsiteY3" fmla="*/ 419502 h 419502"/>
              <a:gd name="connsiteX4" fmla="*/ 0 w 559845"/>
              <a:gd name="connsiteY4" fmla="*/ 411874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0" y="411874"/>
                </a:moveTo>
                <a:lnTo>
                  <a:pt x="553743" y="0"/>
                </a:lnTo>
                <a:lnTo>
                  <a:pt x="559845" y="7627"/>
                </a:lnTo>
                <a:lnTo>
                  <a:pt x="4576" y="419502"/>
                </a:lnTo>
                <a:lnTo>
                  <a:pt x="0" y="411874"/>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113111" y="2515344"/>
            <a:ext cx="508950" cy="449466"/>
          </a:xfrm>
          <a:custGeom>
            <a:avLst/>
            <a:gdLst>
              <a:gd name="connsiteX0" fmla="*/ 553743 w 559845"/>
              <a:gd name="connsiteY0" fmla="*/ 419502 h 419502"/>
              <a:gd name="connsiteX1" fmla="*/ 0 w 559845"/>
              <a:gd name="connsiteY1" fmla="*/ 7627 h 419502"/>
              <a:gd name="connsiteX2" fmla="*/ 4576 w 559845"/>
              <a:gd name="connsiteY2" fmla="*/ 0 h 419502"/>
              <a:gd name="connsiteX3" fmla="*/ 559845 w 559845"/>
              <a:gd name="connsiteY3" fmla="*/ 411874 h 419502"/>
              <a:gd name="connsiteX4" fmla="*/ 553743 w 559845"/>
              <a:gd name="connsiteY4" fmla="*/ 419502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3743" y="419502"/>
                </a:moveTo>
                <a:lnTo>
                  <a:pt x="0" y="7627"/>
                </a:lnTo>
                <a:lnTo>
                  <a:pt x="4576" y="0"/>
                </a:lnTo>
                <a:lnTo>
                  <a:pt x="559845" y="411874"/>
                </a:lnTo>
                <a:lnTo>
                  <a:pt x="553743" y="41950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952117" y="2351901"/>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892485" y="1748799"/>
            <a:ext cx="508949" cy="449466"/>
          </a:xfrm>
          <a:custGeom>
            <a:avLst/>
            <a:gdLst>
              <a:gd name="connsiteX0" fmla="*/ 555268 w 559844"/>
              <a:gd name="connsiteY0" fmla="*/ 419502 h 419502"/>
              <a:gd name="connsiteX1" fmla="*/ 0 w 559844"/>
              <a:gd name="connsiteY1" fmla="*/ 7627 h 419502"/>
              <a:gd name="connsiteX2" fmla="*/ 6101 w 559844"/>
              <a:gd name="connsiteY2" fmla="*/ 0 h 419502"/>
              <a:gd name="connsiteX3" fmla="*/ 559844 w 559844"/>
              <a:gd name="connsiteY3" fmla="*/ 411874 h 419502"/>
              <a:gd name="connsiteX4" fmla="*/ 555268 w 559844"/>
              <a:gd name="connsiteY4" fmla="*/ 419502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2">
                <a:moveTo>
                  <a:pt x="555268" y="419502"/>
                </a:moveTo>
                <a:lnTo>
                  <a:pt x="0" y="7627"/>
                </a:lnTo>
                <a:lnTo>
                  <a:pt x="6101" y="0"/>
                </a:lnTo>
                <a:lnTo>
                  <a:pt x="559844" y="411874"/>
                </a:lnTo>
                <a:lnTo>
                  <a:pt x="555268" y="41950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3084374" y="2351902"/>
            <a:ext cx="34669" cy="27784"/>
          </a:xfrm>
          <a:custGeom>
            <a:avLst/>
            <a:gdLst>
              <a:gd name="connsiteX0" fmla="*/ 0 w 38136"/>
              <a:gd name="connsiteY0" fmla="*/ 12966 h 25932"/>
              <a:gd name="connsiteX1" fmla="*/ 38136 w 38136"/>
              <a:gd name="connsiteY1" fmla="*/ 12966 h 25932"/>
            </a:gdLst>
            <a:ahLst/>
            <a:cxnLst>
              <a:cxn ang="0">
                <a:pos x="connsiteX0" y="connsiteY0"/>
              </a:cxn>
              <a:cxn ang="1">
                <a:pos x="connsiteX1" y="connsiteY1"/>
              </a:cxn>
            </a:cxnLst>
            <a:rect l="l" t="t" r="r" b="b"/>
            <a:pathLst>
              <a:path w="38136" h="25932">
                <a:moveTo>
                  <a:pt x="0" y="12966"/>
                </a:moveTo>
                <a:lnTo>
                  <a:pt x="38136" y="12966"/>
                </a:lnTo>
              </a:path>
            </a:pathLst>
          </a:custGeom>
          <a:ln w="2540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3030290" y="2384590"/>
            <a:ext cx="34669" cy="27784"/>
          </a:xfrm>
          <a:custGeom>
            <a:avLst/>
            <a:gdLst>
              <a:gd name="connsiteX0" fmla="*/ 0 w 38136"/>
              <a:gd name="connsiteY0" fmla="*/ 12966 h 25932"/>
              <a:gd name="connsiteX1" fmla="*/ 38136 w 38136"/>
              <a:gd name="connsiteY1" fmla="*/ 12966 h 25932"/>
            </a:gdLst>
            <a:ahLst/>
            <a:cxnLst>
              <a:cxn ang="0">
                <a:pos x="connsiteX0" y="connsiteY0"/>
              </a:cxn>
              <a:cxn ang="1">
                <a:pos x="connsiteX1" y="connsiteY1"/>
              </a:cxn>
            </a:cxnLst>
            <a:rect l="l" t="t" r="r" b="b"/>
            <a:pathLst>
              <a:path w="38136" h="25932">
                <a:moveTo>
                  <a:pt x="0" y="12966"/>
                </a:moveTo>
                <a:lnTo>
                  <a:pt x="38136" y="12966"/>
                </a:lnTo>
              </a:path>
            </a:pathLst>
          </a:custGeom>
          <a:ln w="2540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2974818" y="2417279"/>
            <a:ext cx="36056" cy="26150"/>
          </a:xfrm>
          <a:custGeom>
            <a:avLst/>
            <a:gdLst>
              <a:gd name="connsiteX0" fmla="*/ 0 w 39662"/>
              <a:gd name="connsiteY0" fmla="*/ 12203 h 24407"/>
              <a:gd name="connsiteX1" fmla="*/ 39662 w 39662"/>
              <a:gd name="connsiteY1" fmla="*/ 12203 h 24407"/>
            </a:gdLst>
            <a:ahLst/>
            <a:cxnLst>
              <a:cxn ang="0">
                <a:pos x="connsiteX0" y="connsiteY0"/>
              </a:cxn>
              <a:cxn ang="1">
                <a:pos x="connsiteX1" y="connsiteY1"/>
              </a:cxn>
            </a:cxnLst>
            <a:rect l="l" t="t" r="r" b="b"/>
            <a:pathLst>
              <a:path w="39662" h="24407">
                <a:moveTo>
                  <a:pt x="0" y="12203"/>
                </a:moveTo>
                <a:lnTo>
                  <a:pt x="39662" y="12203"/>
                </a:lnTo>
              </a:path>
            </a:pathLst>
          </a:custGeom>
          <a:ln w="1270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2920734" y="2448332"/>
            <a:ext cx="34669" cy="27784"/>
          </a:xfrm>
          <a:custGeom>
            <a:avLst/>
            <a:gdLst>
              <a:gd name="connsiteX0" fmla="*/ 0 w 38136"/>
              <a:gd name="connsiteY0" fmla="*/ 12966 h 25932"/>
              <a:gd name="connsiteX1" fmla="*/ 38136 w 38136"/>
              <a:gd name="connsiteY1" fmla="*/ 12966 h 25932"/>
            </a:gdLst>
            <a:ahLst/>
            <a:cxnLst>
              <a:cxn ang="0">
                <a:pos x="connsiteX0" y="connsiteY0"/>
              </a:cxn>
              <a:cxn ang="1">
                <a:pos x="connsiteX1" y="connsiteY1"/>
              </a:cxn>
            </a:cxnLst>
            <a:rect l="l" t="t" r="r" b="b"/>
            <a:pathLst>
              <a:path w="38136" h="25932">
                <a:moveTo>
                  <a:pt x="0" y="12966"/>
                </a:moveTo>
                <a:lnTo>
                  <a:pt x="38136" y="12966"/>
                </a:lnTo>
              </a:path>
            </a:pathLst>
          </a:custGeom>
          <a:ln w="2540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2866649" y="2481021"/>
            <a:ext cx="34669" cy="26150"/>
          </a:xfrm>
          <a:custGeom>
            <a:avLst/>
            <a:gdLst>
              <a:gd name="connsiteX0" fmla="*/ 0 w 38136"/>
              <a:gd name="connsiteY0" fmla="*/ 12203 h 24407"/>
              <a:gd name="connsiteX1" fmla="*/ 38136 w 38136"/>
              <a:gd name="connsiteY1" fmla="*/ 12203 h 24407"/>
            </a:gdLst>
            <a:ahLst/>
            <a:cxnLst>
              <a:cxn ang="0">
                <a:pos x="connsiteX0" y="connsiteY0"/>
              </a:cxn>
              <a:cxn ang="1">
                <a:pos x="connsiteX1" y="connsiteY1"/>
              </a:cxn>
            </a:cxnLst>
            <a:rect l="l" t="t" r="r" b="b"/>
            <a:pathLst>
              <a:path w="38136" h="24407">
                <a:moveTo>
                  <a:pt x="0" y="12203"/>
                </a:moveTo>
                <a:lnTo>
                  <a:pt x="38136" y="12203"/>
                </a:lnTo>
              </a:path>
            </a:pathLst>
          </a:custGeom>
          <a:ln w="1270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2812565" y="2512075"/>
            <a:ext cx="34669" cy="27784"/>
          </a:xfrm>
          <a:custGeom>
            <a:avLst/>
            <a:gdLst>
              <a:gd name="connsiteX0" fmla="*/ 0 w 38136"/>
              <a:gd name="connsiteY0" fmla="*/ 12966 h 25932"/>
              <a:gd name="connsiteX1" fmla="*/ 38136 w 38136"/>
              <a:gd name="connsiteY1" fmla="*/ 12966 h 25932"/>
            </a:gdLst>
            <a:ahLst/>
            <a:cxnLst>
              <a:cxn ang="0">
                <a:pos x="connsiteX0" y="connsiteY0"/>
              </a:cxn>
              <a:cxn ang="1">
                <a:pos x="connsiteX1" y="connsiteY1"/>
              </a:cxn>
            </a:cxnLst>
            <a:rect l="l" t="t" r="r" b="b"/>
            <a:pathLst>
              <a:path w="38136" h="25932">
                <a:moveTo>
                  <a:pt x="0" y="12966"/>
                </a:moveTo>
                <a:lnTo>
                  <a:pt x="38136" y="12966"/>
                </a:lnTo>
              </a:path>
            </a:pathLst>
          </a:custGeom>
          <a:ln w="2540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2758480" y="2544763"/>
            <a:ext cx="34669" cy="27784"/>
          </a:xfrm>
          <a:custGeom>
            <a:avLst/>
            <a:gdLst>
              <a:gd name="connsiteX0" fmla="*/ 0 w 38136"/>
              <a:gd name="connsiteY0" fmla="*/ 12966 h 25932"/>
              <a:gd name="connsiteX1" fmla="*/ 38136 w 38136"/>
              <a:gd name="connsiteY1" fmla="*/ 12966 h 25932"/>
            </a:gdLst>
            <a:ahLst/>
            <a:cxnLst>
              <a:cxn ang="0">
                <a:pos x="connsiteX0" y="connsiteY0"/>
              </a:cxn>
              <a:cxn ang="1">
                <a:pos x="connsiteX1" y="connsiteY1"/>
              </a:cxn>
            </a:cxnLst>
            <a:rect l="l" t="t" r="r" b="b"/>
            <a:pathLst>
              <a:path w="38136" h="25932">
                <a:moveTo>
                  <a:pt x="0" y="12966"/>
                </a:moveTo>
                <a:lnTo>
                  <a:pt x="38136" y="12966"/>
                </a:lnTo>
              </a:path>
            </a:pathLst>
          </a:custGeom>
          <a:ln w="2540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2704396" y="2575817"/>
            <a:ext cx="34669" cy="27784"/>
          </a:xfrm>
          <a:custGeom>
            <a:avLst/>
            <a:gdLst>
              <a:gd name="connsiteX0" fmla="*/ 0 w 38136"/>
              <a:gd name="connsiteY0" fmla="*/ 12966 h 25932"/>
              <a:gd name="connsiteX1" fmla="*/ 38136 w 38136"/>
              <a:gd name="connsiteY1" fmla="*/ 12966 h 25932"/>
            </a:gdLst>
            <a:ahLst/>
            <a:cxnLst>
              <a:cxn ang="0">
                <a:pos x="connsiteX0" y="connsiteY0"/>
              </a:cxn>
              <a:cxn ang="1">
                <a:pos x="connsiteX1" y="connsiteY1"/>
              </a:cxn>
            </a:cxnLst>
            <a:rect l="l" t="t" r="r" b="b"/>
            <a:pathLst>
              <a:path w="38136" h="25932">
                <a:moveTo>
                  <a:pt x="0" y="12966"/>
                </a:moveTo>
                <a:lnTo>
                  <a:pt x="38136" y="12966"/>
                </a:lnTo>
              </a:path>
            </a:pathLst>
          </a:custGeom>
          <a:ln w="2540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2650311" y="2608506"/>
            <a:ext cx="34669" cy="27784"/>
          </a:xfrm>
          <a:custGeom>
            <a:avLst/>
            <a:gdLst>
              <a:gd name="connsiteX0" fmla="*/ 0 w 38136"/>
              <a:gd name="connsiteY0" fmla="*/ 12966 h 25932"/>
              <a:gd name="connsiteX1" fmla="*/ 38136 w 38136"/>
              <a:gd name="connsiteY1" fmla="*/ 12966 h 25932"/>
            </a:gdLst>
            <a:ahLst/>
            <a:cxnLst>
              <a:cxn ang="0">
                <a:pos x="connsiteX0" y="connsiteY0"/>
              </a:cxn>
              <a:cxn ang="1">
                <a:pos x="connsiteX1" y="connsiteY1"/>
              </a:cxn>
            </a:cxnLst>
            <a:rect l="l" t="t" r="r" b="b"/>
            <a:pathLst>
              <a:path w="38136" h="25932">
                <a:moveTo>
                  <a:pt x="0" y="12966"/>
                </a:moveTo>
                <a:lnTo>
                  <a:pt x="38136" y="12966"/>
                </a:lnTo>
              </a:path>
            </a:pathLst>
          </a:custGeom>
          <a:ln w="2540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2596226" y="2641195"/>
            <a:ext cx="34669" cy="26150"/>
          </a:xfrm>
          <a:custGeom>
            <a:avLst/>
            <a:gdLst>
              <a:gd name="connsiteX0" fmla="*/ 0 w 38136"/>
              <a:gd name="connsiteY0" fmla="*/ 12203 h 24407"/>
              <a:gd name="connsiteX1" fmla="*/ 38136 w 38136"/>
              <a:gd name="connsiteY1" fmla="*/ 12203 h 24407"/>
            </a:gdLst>
            <a:ahLst/>
            <a:cxnLst>
              <a:cxn ang="0">
                <a:pos x="connsiteX0" y="connsiteY0"/>
              </a:cxn>
              <a:cxn ang="1">
                <a:pos x="connsiteX1" y="connsiteY1"/>
              </a:cxn>
            </a:cxnLst>
            <a:rect l="l" t="t" r="r" b="b"/>
            <a:pathLst>
              <a:path w="38136" h="24407">
                <a:moveTo>
                  <a:pt x="0" y="12203"/>
                </a:moveTo>
                <a:lnTo>
                  <a:pt x="38136" y="12203"/>
                </a:lnTo>
              </a:path>
            </a:pathLst>
          </a:custGeom>
          <a:ln w="1270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2540755" y="2672248"/>
            <a:ext cx="36056" cy="27784"/>
          </a:xfrm>
          <a:custGeom>
            <a:avLst/>
            <a:gdLst>
              <a:gd name="connsiteX0" fmla="*/ 0 w 39662"/>
              <a:gd name="connsiteY0" fmla="*/ 12966 h 25932"/>
              <a:gd name="connsiteX1" fmla="*/ 39662 w 39662"/>
              <a:gd name="connsiteY1" fmla="*/ 12966 h 25932"/>
            </a:gdLst>
            <a:ahLst/>
            <a:cxnLst>
              <a:cxn ang="0">
                <a:pos x="connsiteX0" y="connsiteY0"/>
              </a:cxn>
              <a:cxn ang="1">
                <a:pos x="connsiteX1" y="connsiteY1"/>
              </a:cxn>
            </a:cxnLst>
            <a:rect l="l" t="t" r="r" b="b"/>
            <a:pathLst>
              <a:path w="39662" h="25932">
                <a:moveTo>
                  <a:pt x="0" y="12966"/>
                </a:moveTo>
                <a:lnTo>
                  <a:pt x="39662" y="12966"/>
                </a:lnTo>
              </a:path>
            </a:pathLst>
          </a:custGeom>
          <a:ln w="2540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2486670" y="2704938"/>
            <a:ext cx="34669" cy="26150"/>
          </a:xfrm>
          <a:custGeom>
            <a:avLst/>
            <a:gdLst>
              <a:gd name="connsiteX0" fmla="*/ 0 w 38136"/>
              <a:gd name="connsiteY0" fmla="*/ 12203 h 24407"/>
              <a:gd name="connsiteX1" fmla="*/ 38136 w 38136"/>
              <a:gd name="connsiteY1" fmla="*/ 12203 h 24407"/>
            </a:gdLst>
            <a:ahLst/>
            <a:cxnLst>
              <a:cxn ang="0">
                <a:pos x="connsiteX0" y="connsiteY0"/>
              </a:cxn>
              <a:cxn ang="1">
                <a:pos x="connsiteX1" y="connsiteY1"/>
              </a:cxn>
            </a:cxnLst>
            <a:rect l="l" t="t" r="r" b="b"/>
            <a:pathLst>
              <a:path w="38136" h="24407">
                <a:moveTo>
                  <a:pt x="0" y="12203"/>
                </a:moveTo>
                <a:lnTo>
                  <a:pt x="38136" y="12203"/>
                </a:lnTo>
              </a:path>
            </a:pathLst>
          </a:custGeom>
          <a:ln w="1270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2432586" y="2735991"/>
            <a:ext cx="34669" cy="27784"/>
          </a:xfrm>
          <a:custGeom>
            <a:avLst/>
            <a:gdLst>
              <a:gd name="connsiteX0" fmla="*/ 0 w 38136"/>
              <a:gd name="connsiteY0" fmla="*/ 12966 h 25932"/>
              <a:gd name="connsiteX1" fmla="*/ 38136 w 38136"/>
              <a:gd name="connsiteY1" fmla="*/ 12966 h 25932"/>
            </a:gdLst>
            <a:ahLst/>
            <a:cxnLst>
              <a:cxn ang="0">
                <a:pos x="connsiteX0" y="connsiteY0"/>
              </a:cxn>
              <a:cxn ang="1">
                <a:pos x="connsiteX1" y="connsiteY1"/>
              </a:cxn>
            </a:cxnLst>
            <a:rect l="l" t="t" r="r" b="b"/>
            <a:pathLst>
              <a:path w="38136" h="25932">
                <a:moveTo>
                  <a:pt x="0" y="12966"/>
                </a:moveTo>
                <a:lnTo>
                  <a:pt x="38136" y="12966"/>
                </a:lnTo>
              </a:path>
            </a:pathLst>
          </a:custGeom>
          <a:ln w="2540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2378501" y="2768680"/>
            <a:ext cx="34669" cy="27784"/>
          </a:xfrm>
          <a:custGeom>
            <a:avLst/>
            <a:gdLst>
              <a:gd name="connsiteX0" fmla="*/ 0 w 38136"/>
              <a:gd name="connsiteY0" fmla="*/ 12966 h 25932"/>
              <a:gd name="connsiteX1" fmla="*/ 38136 w 38136"/>
              <a:gd name="connsiteY1" fmla="*/ 12966 h 25932"/>
            </a:gdLst>
            <a:ahLst/>
            <a:cxnLst>
              <a:cxn ang="0">
                <a:pos x="connsiteX0" y="connsiteY0"/>
              </a:cxn>
              <a:cxn ang="1">
                <a:pos x="connsiteX1" y="connsiteY1"/>
              </a:cxn>
            </a:cxnLst>
            <a:rect l="l" t="t" r="r" b="b"/>
            <a:pathLst>
              <a:path w="38136" h="25932">
                <a:moveTo>
                  <a:pt x="0" y="12966"/>
                </a:moveTo>
                <a:lnTo>
                  <a:pt x="38136" y="12966"/>
                </a:lnTo>
              </a:path>
            </a:pathLst>
          </a:custGeom>
          <a:ln w="2540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2324416" y="2799734"/>
            <a:ext cx="34669" cy="27784"/>
          </a:xfrm>
          <a:custGeom>
            <a:avLst/>
            <a:gdLst>
              <a:gd name="connsiteX0" fmla="*/ 0 w 38136"/>
              <a:gd name="connsiteY0" fmla="*/ 12966 h 25932"/>
              <a:gd name="connsiteX1" fmla="*/ 38136 w 38136"/>
              <a:gd name="connsiteY1" fmla="*/ 12966 h 25932"/>
            </a:gdLst>
            <a:ahLst/>
            <a:cxnLst>
              <a:cxn ang="0">
                <a:pos x="connsiteX0" y="connsiteY0"/>
              </a:cxn>
              <a:cxn ang="1">
                <a:pos x="connsiteX1" y="connsiteY1"/>
              </a:cxn>
            </a:cxnLst>
            <a:rect l="l" t="t" r="r" b="b"/>
            <a:pathLst>
              <a:path w="38136" h="25932">
                <a:moveTo>
                  <a:pt x="0" y="12966"/>
                </a:moveTo>
                <a:lnTo>
                  <a:pt x="38136" y="12966"/>
                </a:lnTo>
              </a:path>
            </a:pathLst>
          </a:custGeom>
          <a:ln w="2540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2270332" y="2832422"/>
            <a:ext cx="34669" cy="27784"/>
          </a:xfrm>
          <a:custGeom>
            <a:avLst/>
            <a:gdLst>
              <a:gd name="connsiteX0" fmla="*/ 0 w 38136"/>
              <a:gd name="connsiteY0" fmla="*/ 12966 h 25932"/>
              <a:gd name="connsiteX1" fmla="*/ 38136 w 38136"/>
              <a:gd name="connsiteY1" fmla="*/ 12966 h 25932"/>
            </a:gdLst>
            <a:ahLst/>
            <a:cxnLst>
              <a:cxn ang="0">
                <a:pos x="connsiteX0" y="connsiteY0"/>
              </a:cxn>
              <a:cxn ang="1">
                <a:pos x="connsiteX1" y="connsiteY1"/>
              </a:cxn>
            </a:cxnLst>
            <a:rect l="l" t="t" r="r" b="b"/>
            <a:pathLst>
              <a:path w="38136" h="25932">
                <a:moveTo>
                  <a:pt x="0" y="12966"/>
                </a:moveTo>
                <a:lnTo>
                  <a:pt x="38136" y="12966"/>
                </a:lnTo>
              </a:path>
            </a:pathLst>
          </a:custGeom>
          <a:ln w="2540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2216247" y="2863477"/>
            <a:ext cx="34669" cy="27784"/>
          </a:xfrm>
          <a:custGeom>
            <a:avLst/>
            <a:gdLst>
              <a:gd name="connsiteX0" fmla="*/ 0 w 38136"/>
              <a:gd name="connsiteY0" fmla="*/ 12966 h 25932"/>
              <a:gd name="connsiteX1" fmla="*/ 38136 w 38136"/>
              <a:gd name="connsiteY1" fmla="*/ 12966 h 25932"/>
            </a:gdLst>
            <a:ahLst/>
            <a:cxnLst>
              <a:cxn ang="0">
                <a:pos x="connsiteX0" y="connsiteY0"/>
              </a:cxn>
              <a:cxn ang="1">
                <a:pos x="connsiteX1" y="connsiteY1"/>
              </a:cxn>
            </a:cxnLst>
            <a:rect l="l" t="t" r="r" b="b"/>
            <a:pathLst>
              <a:path w="38136" h="25932">
                <a:moveTo>
                  <a:pt x="0" y="12966"/>
                </a:moveTo>
                <a:lnTo>
                  <a:pt x="38136" y="12966"/>
                </a:lnTo>
              </a:path>
            </a:pathLst>
          </a:custGeom>
          <a:ln w="2540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2160776" y="2896165"/>
            <a:ext cx="36056" cy="27784"/>
          </a:xfrm>
          <a:custGeom>
            <a:avLst/>
            <a:gdLst>
              <a:gd name="connsiteX0" fmla="*/ 0 w 39662"/>
              <a:gd name="connsiteY0" fmla="*/ 12966 h 25932"/>
              <a:gd name="connsiteX1" fmla="*/ 39662 w 39662"/>
              <a:gd name="connsiteY1" fmla="*/ 12966 h 25932"/>
            </a:gdLst>
            <a:ahLst/>
            <a:cxnLst>
              <a:cxn ang="0">
                <a:pos x="connsiteX0" y="connsiteY0"/>
              </a:cxn>
              <a:cxn ang="1">
                <a:pos x="connsiteX1" y="connsiteY1"/>
              </a:cxn>
            </a:cxnLst>
            <a:rect l="l" t="t" r="r" b="b"/>
            <a:pathLst>
              <a:path w="39662" h="25932">
                <a:moveTo>
                  <a:pt x="0" y="12966"/>
                </a:moveTo>
                <a:lnTo>
                  <a:pt x="39662" y="12966"/>
                </a:lnTo>
              </a:path>
            </a:pathLst>
          </a:custGeom>
          <a:ln w="2540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2106691" y="2928854"/>
            <a:ext cx="34669" cy="26150"/>
          </a:xfrm>
          <a:custGeom>
            <a:avLst/>
            <a:gdLst>
              <a:gd name="connsiteX0" fmla="*/ 0 w 38136"/>
              <a:gd name="connsiteY0" fmla="*/ 12203 h 24407"/>
              <a:gd name="connsiteX1" fmla="*/ 38136 w 38136"/>
              <a:gd name="connsiteY1" fmla="*/ 12203 h 24407"/>
            </a:gdLst>
            <a:ahLst/>
            <a:cxnLst>
              <a:cxn ang="0">
                <a:pos x="connsiteX0" y="connsiteY0"/>
              </a:cxn>
              <a:cxn ang="1">
                <a:pos x="connsiteX1" y="connsiteY1"/>
              </a:cxn>
            </a:cxnLst>
            <a:rect l="l" t="t" r="r" b="b"/>
            <a:pathLst>
              <a:path w="38136" h="24407">
                <a:moveTo>
                  <a:pt x="0" y="12203"/>
                </a:moveTo>
                <a:lnTo>
                  <a:pt x="38136" y="12203"/>
                </a:lnTo>
              </a:path>
            </a:pathLst>
          </a:custGeom>
          <a:ln w="1270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2074795" y="2959908"/>
            <a:ext cx="12481" cy="14710"/>
          </a:xfrm>
          <a:custGeom>
            <a:avLst/>
            <a:gdLst>
              <a:gd name="connsiteX0" fmla="*/ 13729 w 13729"/>
              <a:gd name="connsiteY0" fmla="*/ 9152 h 13729"/>
              <a:gd name="connsiteX1" fmla="*/ 4576 w 13729"/>
              <a:gd name="connsiteY1" fmla="*/ 13729 h 13729"/>
              <a:gd name="connsiteX2" fmla="*/ 0 w 13729"/>
              <a:gd name="connsiteY2" fmla="*/ 4576 h 13729"/>
              <a:gd name="connsiteX3" fmla="*/ 10678 w 13729"/>
              <a:gd name="connsiteY3" fmla="*/ 0 h 13729"/>
              <a:gd name="connsiteX4" fmla="*/ 13729 w 13729"/>
              <a:gd name="connsiteY4" fmla="*/ 9152 h 1372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729" h="13729">
                <a:moveTo>
                  <a:pt x="13729" y="9152"/>
                </a:moveTo>
                <a:lnTo>
                  <a:pt x="4576" y="13729"/>
                </a:lnTo>
                <a:lnTo>
                  <a:pt x="0" y="4576"/>
                </a:lnTo>
                <a:lnTo>
                  <a:pt x="10678" y="0"/>
                </a:lnTo>
                <a:lnTo>
                  <a:pt x="13729" y="915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3112110" y="2356804"/>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3114884" y="2351902"/>
            <a:ext cx="1044248" cy="622715"/>
          </a:xfrm>
          <a:custGeom>
            <a:avLst/>
            <a:gdLst>
              <a:gd name="connsiteX0" fmla="*/ 4576 w 1148673"/>
              <a:gd name="connsiteY0" fmla="*/ 0 h 581201"/>
              <a:gd name="connsiteX1" fmla="*/ 1148673 w 1148673"/>
              <a:gd name="connsiteY1" fmla="*/ 572048 h 581201"/>
              <a:gd name="connsiteX2" fmla="*/ 1144097 w 1148673"/>
              <a:gd name="connsiteY2" fmla="*/ 581201 h 581201"/>
              <a:gd name="connsiteX3" fmla="*/ 0 w 1148673"/>
              <a:gd name="connsiteY3" fmla="*/ 9152 h 581201"/>
              <a:gd name="connsiteX4" fmla="*/ 4576 w 1148673"/>
              <a:gd name="connsiteY4" fmla="*/ 0 h 58120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8673" h="581201">
                <a:moveTo>
                  <a:pt x="4576" y="0"/>
                </a:moveTo>
                <a:lnTo>
                  <a:pt x="1148673" y="572048"/>
                </a:lnTo>
                <a:lnTo>
                  <a:pt x="1144097" y="581201"/>
                </a:lnTo>
                <a:lnTo>
                  <a:pt x="0" y="9152"/>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1789546" y="2939143"/>
            <a:ext cx="565727" cy="462643"/>
          </a:xfrm>
          <a:prstGeom prst="rect">
            <a:avLst/>
          </a:prstGeom>
          <a:noFill/>
        </p:spPr>
      </p:pic>
      <p:pic>
        <p:nvPicPr>
          <p:cNvPr id="1028" name="Picture 3"/>
          <p:cNvPicPr>
            <a:picLocks noChangeAspect="1" noChangeArrowheads="1"/>
          </p:cNvPicPr>
          <p:nvPr/>
        </p:nvPicPr>
        <p:blipFill>
          <a:blip r:embed="rId3"/>
          <a:srcRect/>
          <a:stretch>
            <a:fillRect/>
          </a:stretch>
        </p:blipFill>
        <p:spPr bwMode="auto">
          <a:xfrm>
            <a:off x="1789546" y="3442607"/>
            <a:ext cx="565727" cy="163286"/>
          </a:xfrm>
          <a:prstGeom prst="rect">
            <a:avLst/>
          </a:prstGeom>
          <a:noFill/>
        </p:spPr>
      </p:pic>
      <p:pic>
        <p:nvPicPr>
          <p:cNvPr id="1029" name="Picture 3"/>
          <p:cNvPicPr>
            <a:picLocks noChangeAspect="1" noChangeArrowheads="1"/>
          </p:cNvPicPr>
          <p:nvPr/>
        </p:nvPicPr>
        <p:blipFill>
          <a:blip r:embed="rId4"/>
          <a:srcRect/>
          <a:stretch>
            <a:fillRect/>
          </a:stretch>
        </p:blipFill>
        <p:spPr bwMode="auto">
          <a:xfrm>
            <a:off x="2828637" y="1714500"/>
            <a:ext cx="565727" cy="666750"/>
          </a:xfrm>
          <a:prstGeom prst="rect">
            <a:avLst/>
          </a:prstGeom>
          <a:noFill/>
        </p:spPr>
      </p:pic>
      <p:pic>
        <p:nvPicPr>
          <p:cNvPr id="1030" name="Picture 3"/>
          <p:cNvPicPr>
            <a:picLocks noChangeAspect="1" noChangeArrowheads="1"/>
          </p:cNvPicPr>
          <p:nvPr/>
        </p:nvPicPr>
        <p:blipFill>
          <a:blip r:embed="rId5"/>
          <a:srcRect/>
          <a:stretch>
            <a:fillRect/>
          </a:stretch>
        </p:blipFill>
        <p:spPr bwMode="auto">
          <a:xfrm>
            <a:off x="2828637" y="2939143"/>
            <a:ext cx="565727" cy="666750"/>
          </a:xfrm>
          <a:prstGeom prst="rect">
            <a:avLst/>
          </a:prstGeom>
          <a:noFill/>
        </p:spPr>
      </p:pic>
      <p:pic>
        <p:nvPicPr>
          <p:cNvPr id="1031" name="Picture 3"/>
          <p:cNvPicPr>
            <a:picLocks noChangeAspect="1" noChangeArrowheads="1"/>
          </p:cNvPicPr>
          <p:nvPr/>
        </p:nvPicPr>
        <p:blipFill>
          <a:blip r:embed="rId6"/>
          <a:srcRect/>
          <a:stretch>
            <a:fillRect/>
          </a:stretch>
        </p:blipFill>
        <p:spPr bwMode="auto">
          <a:xfrm>
            <a:off x="3879273" y="2939143"/>
            <a:ext cx="565727" cy="666750"/>
          </a:xfrm>
          <a:prstGeom prst="rect">
            <a:avLst/>
          </a:prstGeom>
          <a:noFill/>
        </p:spPr>
      </p:pic>
      <p:pic>
        <p:nvPicPr>
          <p:cNvPr id="1032" name="Picture 3"/>
          <p:cNvPicPr>
            <a:picLocks noChangeAspect="1" noChangeArrowheads="1"/>
          </p:cNvPicPr>
          <p:nvPr/>
        </p:nvPicPr>
        <p:blipFill>
          <a:blip r:embed="rId7"/>
          <a:srcRect/>
          <a:stretch>
            <a:fillRect/>
          </a:stretch>
        </p:blipFill>
        <p:spPr bwMode="auto">
          <a:xfrm>
            <a:off x="6534727" y="1333500"/>
            <a:ext cx="438727" cy="517071"/>
          </a:xfrm>
          <a:prstGeom prst="rect">
            <a:avLst/>
          </a:prstGeom>
          <a:noFill/>
        </p:spPr>
      </p:pic>
      <p:pic>
        <p:nvPicPr>
          <p:cNvPr id="1033" name="Picture 3"/>
          <p:cNvPicPr>
            <a:picLocks noChangeAspect="1" noChangeArrowheads="1"/>
          </p:cNvPicPr>
          <p:nvPr/>
        </p:nvPicPr>
        <p:blipFill>
          <a:blip r:embed="rId8"/>
          <a:srcRect/>
          <a:stretch>
            <a:fillRect/>
          </a:stretch>
        </p:blipFill>
        <p:spPr bwMode="auto">
          <a:xfrm>
            <a:off x="5761182" y="2095500"/>
            <a:ext cx="438727" cy="517071"/>
          </a:xfrm>
          <a:prstGeom prst="rect">
            <a:avLst/>
          </a:prstGeom>
          <a:noFill/>
        </p:spPr>
      </p:pic>
      <p:pic>
        <p:nvPicPr>
          <p:cNvPr id="1034" name="Picture 3"/>
          <p:cNvPicPr>
            <a:picLocks noChangeAspect="1" noChangeArrowheads="1"/>
          </p:cNvPicPr>
          <p:nvPr/>
        </p:nvPicPr>
        <p:blipFill>
          <a:blip r:embed="rId9"/>
          <a:srcRect/>
          <a:stretch>
            <a:fillRect/>
          </a:stretch>
        </p:blipFill>
        <p:spPr bwMode="auto">
          <a:xfrm>
            <a:off x="6534727" y="2095500"/>
            <a:ext cx="438727" cy="517071"/>
          </a:xfrm>
          <a:prstGeom prst="rect">
            <a:avLst/>
          </a:prstGeom>
          <a:noFill/>
        </p:spPr>
      </p:pic>
      <p:pic>
        <p:nvPicPr>
          <p:cNvPr id="1035" name="Picture 3"/>
          <p:cNvPicPr>
            <a:picLocks noChangeAspect="1" noChangeArrowheads="1"/>
          </p:cNvPicPr>
          <p:nvPr/>
        </p:nvPicPr>
        <p:blipFill>
          <a:blip r:embed="rId10"/>
          <a:srcRect/>
          <a:stretch>
            <a:fillRect/>
          </a:stretch>
        </p:blipFill>
        <p:spPr bwMode="auto">
          <a:xfrm>
            <a:off x="7319818" y="2095500"/>
            <a:ext cx="438727" cy="517071"/>
          </a:xfrm>
          <a:prstGeom prst="rect">
            <a:avLst/>
          </a:prstGeom>
          <a:noFill/>
        </p:spPr>
      </p:pic>
      <p:pic>
        <p:nvPicPr>
          <p:cNvPr id="1036" name="Picture 3"/>
          <p:cNvPicPr>
            <a:picLocks noChangeAspect="1" noChangeArrowheads="1"/>
          </p:cNvPicPr>
          <p:nvPr/>
        </p:nvPicPr>
        <p:blipFill>
          <a:blip r:embed="rId11"/>
          <a:srcRect/>
          <a:stretch>
            <a:fillRect/>
          </a:stretch>
        </p:blipFill>
        <p:spPr bwMode="auto">
          <a:xfrm>
            <a:off x="6534727" y="2871107"/>
            <a:ext cx="438727" cy="503464"/>
          </a:xfrm>
          <a:prstGeom prst="rect">
            <a:avLst/>
          </a:prstGeom>
          <a:noFill/>
        </p:spPr>
      </p:pic>
      <p:pic>
        <p:nvPicPr>
          <p:cNvPr id="1037" name="Picture 3"/>
          <p:cNvPicPr>
            <a:picLocks noChangeAspect="1" noChangeArrowheads="1"/>
          </p:cNvPicPr>
          <p:nvPr/>
        </p:nvPicPr>
        <p:blipFill>
          <a:blip r:embed="rId12"/>
          <a:srcRect/>
          <a:stretch>
            <a:fillRect/>
          </a:stretch>
        </p:blipFill>
        <p:spPr bwMode="auto">
          <a:xfrm>
            <a:off x="5564909" y="3551465"/>
            <a:ext cx="2747795" cy="898071"/>
          </a:xfrm>
          <a:prstGeom prst="rect">
            <a:avLst/>
          </a:prstGeom>
          <a:noFill/>
        </p:spPr>
      </p:pic>
      <p:pic>
        <p:nvPicPr>
          <p:cNvPr id="1038" name="Picture 3"/>
          <p:cNvPicPr>
            <a:picLocks noChangeAspect="1" noChangeArrowheads="1"/>
          </p:cNvPicPr>
          <p:nvPr/>
        </p:nvPicPr>
        <p:blipFill>
          <a:blip r:embed="rId13"/>
          <a:srcRect/>
          <a:stretch>
            <a:fillRect/>
          </a:stretch>
        </p:blipFill>
        <p:spPr bwMode="auto">
          <a:xfrm>
            <a:off x="5562600" y="4476750"/>
            <a:ext cx="2750104" cy="666750"/>
          </a:xfrm>
          <a:prstGeom prst="rect">
            <a:avLst/>
          </a:prstGeom>
          <a:noFill/>
        </p:spPr>
      </p:pic>
      <p:sp>
        <p:nvSpPr>
          <p:cNvPr id="2" name="TextBox 1"/>
          <p:cNvSpPr txBox="1"/>
          <p:nvPr/>
        </p:nvSpPr>
        <p:spPr>
          <a:xfrm>
            <a:off x="7088909" y="2803072"/>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39" name="TextBox 1"/>
          <p:cNvSpPr txBox="1"/>
          <p:nvPr/>
        </p:nvSpPr>
        <p:spPr>
          <a:xfrm>
            <a:off x="6303818" y="1741714"/>
            <a:ext cx="125034" cy="597599"/>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4</a:t>
            </a:r>
          </a:p>
          <a:p>
            <a:pPr>
              <a:lnSpc>
                <a:spcPts val="1000"/>
              </a:lnSpc>
            </a:pPr>
            <a:endParaRPr lang="en-US" altLang="zh-CN" dirty="0"/>
          </a:p>
          <a:p>
            <a:pPr>
              <a:lnSpc>
                <a:spcPts val="1800"/>
              </a:lnSpc>
              <a:tabLst/>
            </a:pPr>
            <a:r>
              <a:rPr lang="en-US" altLang="zh-CN" sz="1801" dirty="0">
                <a:solidFill>
                  <a:srgbClr val="000000"/>
                </a:solidFill>
                <a:latin typeface="Segoe UI" pitchFamily="18" charset="0"/>
                <a:cs typeface="Segoe UI" pitchFamily="18" charset="0"/>
              </a:rPr>
              <a:t>3</a:t>
            </a:r>
          </a:p>
        </p:txBody>
      </p:sp>
      <p:sp>
        <p:nvSpPr>
          <p:cNvPr id="1040" name="TextBox 1"/>
          <p:cNvSpPr txBox="1"/>
          <p:nvPr/>
        </p:nvSpPr>
        <p:spPr>
          <a:xfrm>
            <a:off x="6303818" y="2803072"/>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5</a:t>
            </a:r>
          </a:p>
        </p:txBody>
      </p:sp>
      <p:sp>
        <p:nvSpPr>
          <p:cNvPr id="1041" name="TextBox 1"/>
          <p:cNvSpPr txBox="1"/>
          <p:nvPr/>
        </p:nvSpPr>
        <p:spPr>
          <a:xfrm>
            <a:off x="7088909" y="1741714"/>
            <a:ext cx="125034" cy="597599"/>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a:p>
            <a:pPr>
              <a:lnSpc>
                <a:spcPts val="1000"/>
              </a:lnSpc>
            </a:pPr>
            <a:endParaRPr lang="en-US" altLang="zh-CN" dirty="0"/>
          </a:p>
          <a:p>
            <a:pPr>
              <a:lnSpc>
                <a:spcPts val="1800"/>
              </a:lnSpc>
              <a:tabLst/>
            </a:pPr>
            <a:r>
              <a:rPr lang="en-US" altLang="zh-CN" sz="1801" dirty="0">
                <a:solidFill>
                  <a:srgbClr val="000000"/>
                </a:solidFill>
                <a:latin typeface="Segoe UI" pitchFamily="18" charset="0"/>
                <a:cs typeface="Segoe UI" pitchFamily="18" charset="0"/>
              </a:rPr>
              <a:t>2</a:t>
            </a:r>
          </a:p>
        </p:txBody>
      </p:sp>
      <p:sp>
        <p:nvSpPr>
          <p:cNvPr id="1042" name="TextBox 1"/>
          <p:cNvSpPr txBox="1"/>
          <p:nvPr/>
        </p:nvSpPr>
        <p:spPr>
          <a:xfrm>
            <a:off x="2309091" y="462643"/>
            <a:ext cx="4998163" cy="866904"/>
          </a:xfrm>
          <a:prstGeom prst="rect">
            <a:avLst/>
          </a:prstGeom>
          <a:noFill/>
        </p:spPr>
        <p:txBody>
          <a:bodyPr wrap="none" lIns="0" tIns="0" rIns="0" rtlCol="0">
            <a:spAutoFit/>
          </a:bodyPr>
          <a:lstStyle/>
          <a:p>
            <a:pPr>
              <a:lnSpc>
                <a:spcPts val="3800"/>
              </a:lnSpc>
              <a:tabLst>
                <a:tab pos="4826000" algn="l"/>
              </a:tabLst>
            </a:pPr>
            <a:r>
              <a:rPr lang="en-US" altLang="zh-CN" sz="4408" dirty="0">
                <a:solidFill>
                  <a:srgbClr val="000000"/>
                </a:solidFill>
                <a:latin typeface="Segoe UI" pitchFamily="18" charset="0"/>
                <a:cs typeface="Segoe UI" pitchFamily="18" charset="0"/>
              </a:rPr>
              <a:t>SMA*</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by</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Example</a:t>
            </a:r>
          </a:p>
          <a:p>
            <a:pPr>
              <a:lnSpc>
                <a:spcPts val="1000"/>
              </a:lnSpc>
            </a:pPr>
            <a:endParaRPr lang="en-US" altLang="zh-CN" dirty="0"/>
          </a:p>
          <a:p>
            <a:pPr>
              <a:lnSpc>
                <a:spcPts val="1600"/>
              </a:lnSpc>
              <a:tabLst>
                <a:tab pos="4826000" algn="l"/>
              </a:tabLst>
            </a:pPr>
            <a:r>
              <a:rPr lang="en-US" altLang="zh-CN" dirty="0"/>
              <a:t>	</a:t>
            </a:r>
            <a:r>
              <a:rPr lang="en-US" altLang="zh-CN" sz="1801" dirty="0">
                <a:solidFill>
                  <a:srgbClr val="FF0000"/>
                </a:solidFill>
                <a:latin typeface="Segoe UI" pitchFamily="18" charset="0"/>
                <a:cs typeface="Segoe UI" pitchFamily="18" charset="0"/>
              </a:rPr>
              <a:t>0</a:t>
            </a:r>
          </a:p>
        </p:txBody>
      </p:sp>
      <p:sp>
        <p:nvSpPr>
          <p:cNvPr id="1043" name="TextBox 1"/>
          <p:cNvSpPr txBox="1"/>
          <p:nvPr/>
        </p:nvSpPr>
        <p:spPr>
          <a:xfrm>
            <a:off x="7412182" y="1905000"/>
            <a:ext cx="282129" cy="687368"/>
          </a:xfrm>
          <a:prstGeom prst="rect">
            <a:avLst/>
          </a:prstGeom>
          <a:noFill/>
        </p:spPr>
        <p:txBody>
          <a:bodyPr wrap="none" lIns="0" tIns="0" rIns="0" rtlCol="0">
            <a:spAutoFit/>
          </a:bodyPr>
          <a:lstStyle/>
          <a:p>
            <a:pPr>
              <a:lnSpc>
                <a:spcPts val="1500"/>
              </a:lnSpc>
              <a:tabLst>
                <a:tab pos="76200" algn="l"/>
              </a:tabLst>
            </a:pPr>
            <a:r>
              <a:rPr lang="en-US" altLang="zh-CN" dirty="0"/>
              <a:t>	</a:t>
            </a:r>
            <a:r>
              <a:rPr lang="en-US" altLang="zh-CN" sz="1801" dirty="0">
                <a:solidFill>
                  <a:srgbClr val="FF0000"/>
                </a:solidFill>
                <a:latin typeface="Segoe UI" pitchFamily="18" charset="0"/>
                <a:cs typeface="Segoe UI" pitchFamily="18" charset="0"/>
              </a:rPr>
              <a:t>0</a:t>
            </a:r>
          </a:p>
          <a:p>
            <a:pPr>
              <a:lnSpc>
                <a:spcPts val="3500"/>
              </a:lnSpc>
              <a:tabLst>
                <a:tab pos="76200" algn="l"/>
              </a:tabLst>
            </a:pPr>
            <a:r>
              <a:rPr lang="en-US" altLang="zh-CN" sz="3207" dirty="0">
                <a:solidFill>
                  <a:srgbClr val="000000"/>
                </a:solidFill>
                <a:latin typeface="Segoe UI" pitchFamily="18" charset="0"/>
                <a:cs typeface="Segoe UI" pitchFamily="18" charset="0"/>
              </a:rPr>
              <a:t>G</a:t>
            </a:r>
          </a:p>
        </p:txBody>
      </p:sp>
      <p:sp>
        <p:nvSpPr>
          <p:cNvPr id="1044" name="TextBox 1"/>
          <p:cNvSpPr txBox="1"/>
          <p:nvPr/>
        </p:nvSpPr>
        <p:spPr>
          <a:xfrm>
            <a:off x="5888182" y="1905000"/>
            <a:ext cx="218008" cy="687368"/>
          </a:xfrm>
          <a:prstGeom prst="rect">
            <a:avLst/>
          </a:prstGeom>
          <a:noFill/>
        </p:spPr>
        <p:txBody>
          <a:bodyPr wrap="none" lIns="0" tIns="0" rIns="0" rtlCol="0">
            <a:spAutoFit/>
          </a:bodyPr>
          <a:lstStyle/>
          <a:p>
            <a:pPr>
              <a:lnSpc>
                <a:spcPts val="1500"/>
              </a:lnSpc>
              <a:tabLst>
                <a:tab pos="38100" algn="l"/>
              </a:tabLst>
            </a:pPr>
            <a:r>
              <a:rPr lang="en-US" altLang="zh-CN" dirty="0"/>
              <a:t>	</a:t>
            </a:r>
            <a:r>
              <a:rPr lang="en-US" altLang="zh-CN" sz="1801" dirty="0">
                <a:solidFill>
                  <a:srgbClr val="FF0000"/>
                </a:solidFill>
                <a:latin typeface="Segoe UI" pitchFamily="18" charset="0"/>
                <a:cs typeface="Segoe UI" pitchFamily="18" charset="0"/>
              </a:rPr>
              <a:t>3</a:t>
            </a:r>
          </a:p>
          <a:p>
            <a:pPr>
              <a:lnSpc>
                <a:spcPts val="3500"/>
              </a:lnSpc>
              <a:tabLst>
                <a:tab pos="38100" algn="l"/>
              </a:tabLst>
            </a:pPr>
            <a:r>
              <a:rPr lang="en-US" altLang="zh-CN" sz="3207" dirty="0">
                <a:solidFill>
                  <a:srgbClr val="000000"/>
                </a:solidFill>
                <a:latin typeface="Segoe UI" pitchFamily="18" charset="0"/>
                <a:cs typeface="Segoe UI" pitchFamily="18" charset="0"/>
              </a:rPr>
              <a:t>S</a:t>
            </a:r>
          </a:p>
        </p:txBody>
      </p:sp>
      <p:sp>
        <p:nvSpPr>
          <p:cNvPr id="1045" name="TextBox 1"/>
          <p:cNvSpPr txBox="1"/>
          <p:nvPr/>
        </p:nvSpPr>
        <p:spPr>
          <a:xfrm>
            <a:off x="6638636" y="1469571"/>
            <a:ext cx="264496" cy="111056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A</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a:p>
            <a:pPr>
              <a:lnSpc>
                <a:spcPts val="3500"/>
              </a:lnSpc>
              <a:tabLst>
                <a:tab pos="63500" algn="l"/>
              </a:tabLst>
            </a:pPr>
            <a:r>
              <a:rPr lang="en-US" altLang="zh-CN" sz="3207" dirty="0">
                <a:solidFill>
                  <a:srgbClr val="000000"/>
                </a:solidFill>
                <a:latin typeface="Segoe UI" pitchFamily="18" charset="0"/>
                <a:cs typeface="Segoe UI" pitchFamily="18" charset="0"/>
              </a:rPr>
              <a:t>B</a:t>
            </a:r>
          </a:p>
        </p:txBody>
      </p:sp>
      <p:sp>
        <p:nvSpPr>
          <p:cNvPr id="1046" name="TextBox 1"/>
          <p:cNvSpPr txBox="1"/>
          <p:nvPr/>
        </p:nvSpPr>
        <p:spPr>
          <a:xfrm>
            <a:off x="6650182" y="2667000"/>
            <a:ext cx="254878" cy="687368"/>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FF0000"/>
                </a:solidFill>
                <a:latin typeface="Segoe UI" pitchFamily="18" charset="0"/>
                <a:cs typeface="Segoe UI" pitchFamily="18" charset="0"/>
              </a:rPr>
              <a:t>1</a:t>
            </a:r>
          </a:p>
          <a:p>
            <a:pPr>
              <a:lnSpc>
                <a:spcPts val="3500"/>
              </a:lnSpc>
              <a:tabLst>
                <a:tab pos="50800" algn="l"/>
              </a:tabLst>
            </a:pPr>
            <a:r>
              <a:rPr lang="en-US" altLang="zh-CN" sz="3207" dirty="0">
                <a:solidFill>
                  <a:srgbClr val="000000"/>
                </a:solidFill>
                <a:latin typeface="Segoe UI" pitchFamily="18" charset="0"/>
                <a:cs typeface="Segoe UI" pitchFamily="18" charset="0"/>
              </a:rPr>
              <a:t>C</a:t>
            </a:r>
          </a:p>
        </p:txBody>
      </p:sp>
      <p:sp>
        <p:nvSpPr>
          <p:cNvPr id="1047"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48" name="TextBox 1"/>
          <p:cNvSpPr txBox="1"/>
          <p:nvPr/>
        </p:nvSpPr>
        <p:spPr>
          <a:xfrm>
            <a:off x="2667000" y="1823357"/>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0</a:t>
            </a:r>
          </a:p>
          <a:p>
            <a:pPr>
              <a:lnSpc>
                <a:spcPts val="2200"/>
              </a:lnSpc>
              <a:tabLst/>
            </a:pPr>
            <a:r>
              <a:rPr lang="en-US" altLang="zh-CN" sz="1801" dirty="0">
                <a:solidFill>
                  <a:srgbClr val="FF0000"/>
                </a:solidFill>
                <a:latin typeface="Segoe UI" pitchFamily="18" charset="0"/>
                <a:cs typeface="Segoe UI" pitchFamily="18" charset="0"/>
              </a:rPr>
              <a:t>3</a:t>
            </a:r>
          </a:p>
        </p:txBody>
      </p:sp>
      <p:sp>
        <p:nvSpPr>
          <p:cNvPr id="1049" name="TextBox 1"/>
          <p:cNvSpPr txBox="1"/>
          <p:nvPr/>
        </p:nvSpPr>
        <p:spPr>
          <a:xfrm>
            <a:off x="1939637"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50" name="TextBox 1"/>
          <p:cNvSpPr txBox="1"/>
          <p:nvPr/>
        </p:nvSpPr>
        <p:spPr>
          <a:xfrm>
            <a:off x="1627909" y="3048000"/>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4</a:t>
            </a:r>
          </a:p>
          <a:p>
            <a:pPr>
              <a:lnSpc>
                <a:spcPts val="2200"/>
              </a:lnSpc>
              <a:tabLst/>
            </a:pPr>
            <a:r>
              <a:rPr lang="en-US" altLang="zh-CN" sz="1801" dirty="0">
                <a:solidFill>
                  <a:srgbClr val="FF0000"/>
                </a:solidFill>
                <a:latin typeface="Segoe UI" pitchFamily="18" charset="0"/>
                <a:cs typeface="Segoe UI" pitchFamily="18" charset="0"/>
              </a:rPr>
              <a:t>0</a:t>
            </a:r>
          </a:p>
        </p:txBody>
      </p:sp>
      <p:sp>
        <p:nvSpPr>
          <p:cNvPr id="1051" name="TextBox 1"/>
          <p:cNvSpPr txBox="1"/>
          <p:nvPr/>
        </p:nvSpPr>
        <p:spPr>
          <a:xfrm>
            <a:off x="3452091" y="1823357"/>
            <a:ext cx="262892"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(6)</a:t>
            </a:r>
          </a:p>
          <a:p>
            <a:pPr>
              <a:lnSpc>
                <a:spcPts val="2200"/>
              </a:lnSpc>
              <a:tabLst/>
            </a:pPr>
            <a:r>
              <a:rPr lang="en-US" altLang="zh-CN" sz="1801" dirty="0">
                <a:solidFill>
                  <a:srgbClr val="0070C0"/>
                </a:solidFill>
                <a:latin typeface="Segoe UI" pitchFamily="18" charset="0"/>
                <a:cs typeface="Segoe UI" pitchFamily="18" charset="0"/>
              </a:rPr>
              <a:t>5</a:t>
            </a:r>
          </a:p>
        </p:txBody>
      </p:sp>
      <p:sp>
        <p:nvSpPr>
          <p:cNvPr id="1052" name="TextBox 1"/>
          <p:cNvSpPr txBox="1"/>
          <p:nvPr/>
        </p:nvSpPr>
        <p:spPr>
          <a:xfrm>
            <a:off x="2978727"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53" name="TextBox 1"/>
          <p:cNvSpPr txBox="1"/>
          <p:nvPr/>
        </p:nvSpPr>
        <p:spPr>
          <a:xfrm>
            <a:off x="2413000" y="3048000"/>
            <a:ext cx="423193"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(6)</a:t>
            </a:r>
            <a:r>
              <a:rPr lang="en-US" altLang="zh-CN" sz="1801" dirty="0">
                <a:solidFill>
                  <a:srgbClr val="00B050"/>
                </a:solidFill>
                <a:latin typeface="Segoe UI" pitchFamily="18" charset="0"/>
                <a:cs typeface="Segoe UI" pitchFamily="18" charset="0"/>
              </a:rPr>
              <a:t>3</a:t>
            </a:r>
          </a:p>
          <a:p>
            <a:pPr>
              <a:lnSpc>
                <a:spcPts val="2200"/>
              </a:lnSpc>
              <a:tabLst/>
            </a:pPr>
            <a:r>
              <a:rPr lang="en-US" altLang="zh-CN" sz="1801" dirty="0">
                <a:solidFill>
                  <a:srgbClr val="0070C0"/>
                </a:solidFill>
                <a:latin typeface="Segoe UI" pitchFamily="18" charset="0"/>
                <a:cs typeface="Segoe UI" pitchFamily="18" charset="0"/>
              </a:rPr>
              <a:t>6</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2</a:t>
            </a:r>
          </a:p>
        </p:txBody>
      </p:sp>
      <p:sp>
        <p:nvSpPr>
          <p:cNvPr id="1054" name="TextBox 1"/>
          <p:cNvSpPr txBox="1"/>
          <p:nvPr/>
        </p:nvSpPr>
        <p:spPr>
          <a:xfrm>
            <a:off x="4029363" y="3088821"/>
            <a:ext cx="317395"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C</a:t>
            </a:r>
          </a:p>
        </p:txBody>
      </p:sp>
      <p:sp>
        <p:nvSpPr>
          <p:cNvPr id="1055" name="TextBox 1"/>
          <p:cNvSpPr txBox="1"/>
          <p:nvPr/>
        </p:nvSpPr>
        <p:spPr>
          <a:xfrm>
            <a:off x="4491182" y="3347357"/>
            <a:ext cx="125034"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6</a:t>
            </a:r>
          </a:p>
        </p:txBody>
      </p:sp>
      <p:sp>
        <p:nvSpPr>
          <p:cNvPr id="1056" name="TextBox 1"/>
          <p:cNvSpPr txBox="1"/>
          <p:nvPr/>
        </p:nvSpPr>
        <p:spPr>
          <a:xfrm>
            <a:off x="3452091" y="3048000"/>
            <a:ext cx="423193" cy="520655"/>
          </a:xfrm>
          <a:prstGeom prst="rect">
            <a:avLst/>
          </a:prstGeom>
          <a:noFill/>
        </p:spPr>
        <p:txBody>
          <a:bodyPr wrap="none" lIns="0" tIns="0" rIns="0" rtlCol="0">
            <a:spAutoFit/>
          </a:bodyPr>
          <a:lstStyle/>
          <a:p>
            <a:pPr>
              <a:lnSpc>
                <a:spcPts val="1500"/>
              </a:lnSpc>
              <a:tabLst>
                <a:tab pos="279400" algn="l"/>
              </a:tabLst>
            </a:pPr>
            <a:r>
              <a:rPr lang="en-US" altLang="zh-CN" dirty="0"/>
              <a:t>	</a:t>
            </a:r>
            <a:r>
              <a:rPr lang="en-US" altLang="zh-CN" sz="1801" dirty="0">
                <a:solidFill>
                  <a:srgbClr val="00B050"/>
                </a:solidFill>
                <a:latin typeface="Segoe UI" pitchFamily="18" charset="0"/>
                <a:cs typeface="Segoe UI" pitchFamily="18" charset="0"/>
              </a:rPr>
              <a:t>5</a:t>
            </a:r>
          </a:p>
          <a:p>
            <a:pPr>
              <a:lnSpc>
                <a:spcPts val="2200"/>
              </a:lnSpc>
              <a:tabLst>
                <a:tab pos="279400" algn="l"/>
              </a:tabLst>
            </a:pPr>
            <a:r>
              <a:rPr lang="en-US" altLang="zh-CN" sz="1801" dirty="0">
                <a:solidFill>
                  <a:srgbClr val="0070C0"/>
                </a:solidFill>
                <a:latin typeface="Segoe UI" pitchFamily="18" charset="0"/>
                <a:cs typeface="Segoe UI" pitchFamily="18" charset="0"/>
              </a:rPr>
              <a:t>5</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1</a:t>
            </a:r>
          </a:p>
        </p:txBody>
      </p:sp>
      <p:sp>
        <p:nvSpPr>
          <p:cNvPr id="1057" name="TextBox 1"/>
          <p:cNvSpPr txBox="1"/>
          <p:nvPr/>
        </p:nvSpPr>
        <p:spPr>
          <a:xfrm>
            <a:off x="5726545" y="3755572"/>
            <a:ext cx="2398029" cy="1225977"/>
          </a:xfrm>
          <a:prstGeom prst="rect">
            <a:avLst/>
          </a:prstGeom>
          <a:noFill/>
        </p:spPr>
        <p:txBody>
          <a:bodyPr wrap="none" lIns="0" tIns="0" rIns="0" rtlCol="0">
            <a:spAutoFit/>
          </a:bodyPr>
          <a:lstStyle/>
          <a:p>
            <a:pPr>
              <a:lnSpc>
                <a:spcPts val="2000"/>
              </a:lnSpc>
              <a:tabLst>
                <a:tab pos="215900" algn="l"/>
                <a:tab pos="444500" algn="l"/>
              </a:tabLst>
            </a:pPr>
            <a:r>
              <a:rPr lang="en-US" altLang="zh-CN" sz="2402" dirty="0">
                <a:solidFill>
                  <a:srgbClr val="000000"/>
                </a:solidFill>
                <a:latin typeface="Segoe UI" pitchFamily="18" charset="0"/>
                <a:cs typeface="Segoe UI" pitchFamily="18" charset="0"/>
              </a:rPr>
              <a:t>Generate</a:t>
            </a:r>
            <a:r>
              <a:rPr lang="en-US" altLang="zh-CN" sz="2402" dirty="0">
                <a:latin typeface="Times New Roman" pitchFamily="18" charset="0"/>
                <a:cs typeface="Times New Roman" pitchFamily="18" charset="0"/>
              </a:rPr>
              <a:t> </a:t>
            </a:r>
            <a:r>
              <a:rPr lang="en-US" altLang="zh-CN" sz="2402" dirty="0">
                <a:solidFill>
                  <a:srgbClr val="000000"/>
                </a:solidFill>
                <a:latin typeface="Segoe UI" pitchFamily="18" charset="0"/>
                <a:cs typeface="Segoe UI" pitchFamily="18" charset="0"/>
              </a:rPr>
              <a:t>children</a:t>
            </a:r>
          </a:p>
          <a:p>
            <a:pPr>
              <a:lnSpc>
                <a:spcPts val="2400"/>
              </a:lnSpc>
              <a:tabLst>
                <a:tab pos="215900" algn="l"/>
                <a:tab pos="444500" algn="l"/>
              </a:tabLst>
            </a:pPr>
            <a:r>
              <a:rPr lang="en-US" altLang="zh-CN" dirty="0"/>
              <a:t>		</a:t>
            </a:r>
            <a:r>
              <a:rPr lang="en-US" altLang="zh-CN" sz="2005" dirty="0">
                <a:solidFill>
                  <a:srgbClr val="000000"/>
                </a:solidFill>
                <a:latin typeface="Segoe UI" pitchFamily="18" charset="0"/>
                <a:cs typeface="Segoe UI" pitchFamily="18" charset="0"/>
              </a:rPr>
              <a:t>(One</a:t>
            </a:r>
            <a:r>
              <a:rPr lang="en-US" altLang="zh-CN" sz="2005" dirty="0">
                <a:latin typeface="Times New Roman" pitchFamily="18" charset="0"/>
                <a:cs typeface="Times New Roman" pitchFamily="18" charset="0"/>
              </a:rPr>
              <a:t> </a:t>
            </a:r>
            <a:r>
              <a:rPr lang="en-US" altLang="zh-CN" sz="2005" dirty="0">
                <a:solidFill>
                  <a:srgbClr val="000000"/>
                </a:solidFill>
                <a:latin typeface="Segoe UI" pitchFamily="18" charset="0"/>
                <a:cs typeface="Segoe UI" pitchFamily="18" charset="0"/>
              </a:rPr>
              <a:t>by</a:t>
            </a:r>
            <a:r>
              <a:rPr lang="en-US" altLang="zh-CN" sz="2005" dirty="0">
                <a:latin typeface="Times New Roman" pitchFamily="18" charset="0"/>
                <a:cs typeface="Times New Roman" pitchFamily="18" charset="0"/>
              </a:rPr>
              <a:t> </a:t>
            </a:r>
            <a:r>
              <a:rPr lang="en-US" altLang="zh-CN" sz="2005" dirty="0">
                <a:solidFill>
                  <a:srgbClr val="000000"/>
                </a:solidFill>
                <a:latin typeface="Segoe UI" pitchFamily="18" charset="0"/>
                <a:cs typeface="Segoe UI" pitchFamily="18" charset="0"/>
              </a:rPr>
              <a:t>one)</a:t>
            </a:r>
          </a:p>
          <a:p>
            <a:pPr>
              <a:lnSpc>
                <a:spcPts val="1000"/>
              </a:lnSpc>
            </a:pPr>
            <a:endParaRPr lang="en-US" altLang="zh-CN" dirty="0"/>
          </a:p>
          <a:p>
            <a:pPr>
              <a:lnSpc>
                <a:spcPts val="1000"/>
              </a:lnSpc>
            </a:pPr>
            <a:endParaRPr lang="en-US" altLang="zh-CN" dirty="0"/>
          </a:p>
          <a:p>
            <a:pPr>
              <a:lnSpc>
                <a:spcPts val="2800"/>
              </a:lnSpc>
              <a:tabLst>
                <a:tab pos="215900" algn="l"/>
                <a:tab pos="444500" algn="l"/>
              </a:tabLst>
            </a:pPr>
            <a:r>
              <a:rPr lang="en-US" altLang="zh-CN" dirty="0"/>
              <a:t>	</a:t>
            </a:r>
            <a:r>
              <a:rPr lang="en-US" altLang="zh-CN" sz="2798" dirty="0">
                <a:solidFill>
                  <a:srgbClr val="FF0000"/>
                </a:solidFill>
                <a:latin typeface="Segoe UI" pitchFamily="18" charset="0"/>
                <a:cs typeface="Segoe UI" pitchFamily="18" charset="0"/>
              </a:rPr>
              <a:t>Memory</a:t>
            </a:r>
            <a:r>
              <a:rPr lang="en-US" altLang="zh-CN" sz="2798" dirty="0">
                <a:latin typeface="Times New Roman" pitchFamily="18" charset="0"/>
                <a:cs typeface="Times New Roman" pitchFamily="18" charset="0"/>
              </a:rPr>
              <a:t> </a:t>
            </a:r>
            <a:r>
              <a:rPr lang="en-US" altLang="zh-CN" sz="2798" dirty="0">
                <a:solidFill>
                  <a:srgbClr val="FF0000"/>
                </a:solidFill>
                <a:latin typeface="Segoe UI" pitchFamily="18" charset="0"/>
                <a:cs typeface="Segoe UI" pitchFamily="18" charset="0"/>
              </a:rPr>
              <a:t>full</a:t>
            </a:r>
          </a:p>
        </p:txBody>
      </p:sp>
    </p:spTree>
    <p:extLst>
      <p:ext uri="{BB962C8B-B14F-4D97-AF65-F5344CB8AC3E}">
        <p14:creationId xmlns:p14="http://schemas.microsoft.com/office/powerpoint/2010/main" val="2033599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2EAA5267-E5C2-4B35-AABE-34F04F09FFBD}" type="slidenum">
              <a:rPr lang="fa-IR"/>
              <a:pPr>
                <a:defRPr/>
              </a:pPr>
              <a:t>2</a:t>
            </a:fld>
            <a:endParaRPr lang="en-US"/>
          </a:p>
        </p:txBody>
      </p:sp>
      <p:sp>
        <p:nvSpPr>
          <p:cNvPr id="105476" name="Rectangle 3"/>
          <p:cNvSpPr>
            <a:spLocks noChangeArrowheads="1"/>
          </p:cNvSpPr>
          <p:nvPr/>
        </p:nvSpPr>
        <p:spPr bwMode="auto">
          <a:xfrm>
            <a:off x="603250" y="1895475"/>
            <a:ext cx="777716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rtl="1">
              <a:spcBef>
                <a:spcPct val="50000"/>
              </a:spcBef>
            </a:pPr>
            <a:r>
              <a:rPr lang="fa-IR" sz="2400" b="1">
                <a:cs typeface="B Nazanin" pitchFamily="2" charset="-78"/>
              </a:rPr>
              <a:t>جستجوی حافظه محدود ساده </a:t>
            </a:r>
            <a:r>
              <a:rPr lang="en-US" sz="2400" b="1">
                <a:cs typeface="B Nazanin" pitchFamily="2" charset="-78"/>
              </a:rPr>
              <a:t>SMA*</a:t>
            </a:r>
            <a:r>
              <a:rPr lang="fa-IR" sz="2400" b="1">
                <a:cs typeface="B Nazanin" pitchFamily="2" charset="-78"/>
              </a:rPr>
              <a:t> </a:t>
            </a:r>
          </a:p>
        </p:txBody>
      </p:sp>
      <p:sp>
        <p:nvSpPr>
          <p:cNvPr id="105477" name="Text Box 4"/>
          <p:cNvSpPr txBox="1">
            <a:spLocks noChangeArrowheads="1"/>
          </p:cNvSpPr>
          <p:nvPr/>
        </p:nvSpPr>
        <p:spPr bwMode="auto">
          <a:xfrm>
            <a:off x="539750" y="2636838"/>
            <a:ext cx="8064500"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justLow" rtl="1">
              <a:spcBef>
                <a:spcPct val="100000"/>
              </a:spcBef>
              <a:buClr>
                <a:srgbClr val="00D600"/>
              </a:buClr>
              <a:buFont typeface="Wingdings" pitchFamily="2" charset="2"/>
              <a:buChar char="Ã"/>
            </a:pPr>
            <a:r>
              <a:rPr lang="fa-IR" sz="2400" dirty="0">
                <a:cs typeface="B Nazanin" pitchFamily="2" charset="-78"/>
              </a:rPr>
              <a:t>اگر مقدار </a:t>
            </a:r>
            <a:r>
              <a:rPr lang="en-US" sz="2400" dirty="0">
                <a:cs typeface="B Nazanin" pitchFamily="2" charset="-78"/>
              </a:rPr>
              <a:t>f</a:t>
            </a:r>
            <a:r>
              <a:rPr lang="fa-IR" sz="2400" dirty="0">
                <a:cs typeface="B Nazanin" pitchFamily="2" charset="-78"/>
              </a:rPr>
              <a:t> تمام برگها يکسان باشد و الگوريتم يک گره را هم برای بسط و هم برای حذف انتخاب کند، </a:t>
            </a:r>
            <a:r>
              <a:rPr lang="en-US" sz="2400" dirty="0">
                <a:cs typeface="B Nazanin" pitchFamily="2" charset="-78"/>
              </a:rPr>
              <a:t>SMA*</a:t>
            </a:r>
            <a:r>
              <a:rPr lang="fa-IR" sz="2400" dirty="0">
                <a:cs typeface="B Nazanin" pitchFamily="2" charset="-78"/>
              </a:rPr>
              <a:t> اين مسئله را با بسط بهترين برگ جديد و حذف بهترين برگ قديمی حل مي‌کند</a:t>
            </a:r>
          </a:p>
          <a:p>
            <a:pPr algn="justLow" rtl="1">
              <a:spcBef>
                <a:spcPct val="100000"/>
              </a:spcBef>
              <a:buClr>
                <a:srgbClr val="00D600"/>
              </a:buClr>
              <a:buFont typeface="Wingdings" pitchFamily="2" charset="2"/>
              <a:buChar char="Ã"/>
            </a:pPr>
            <a:r>
              <a:rPr lang="fa-IR" sz="2400" dirty="0">
                <a:cs typeface="B Nazanin" pitchFamily="2" charset="-78"/>
              </a:rPr>
              <a:t>ممکن است </a:t>
            </a:r>
            <a:r>
              <a:rPr lang="en-US" sz="2400" dirty="0">
                <a:cs typeface="B Nazanin" pitchFamily="2" charset="-78"/>
              </a:rPr>
              <a:t>SMA*</a:t>
            </a:r>
            <a:r>
              <a:rPr lang="fa-IR" sz="2400" dirty="0">
                <a:cs typeface="B Nazanin" pitchFamily="2" charset="-78"/>
              </a:rPr>
              <a:t> مجبور شود دائما بين مجموعه ای از مسيرهای حل کانديد تغيير موضع دهد، در حالی که بخش کوچکی از هر کدام در حافظه جا شود</a:t>
            </a:r>
          </a:p>
          <a:p>
            <a:pPr algn="justLow" rtl="1">
              <a:spcBef>
                <a:spcPct val="100000"/>
              </a:spcBef>
              <a:buClr>
                <a:srgbClr val="00D600"/>
              </a:buClr>
              <a:buFont typeface="Wingdings" pitchFamily="2" charset="2"/>
              <a:buChar char="Ã"/>
            </a:pPr>
            <a:r>
              <a:rPr lang="fa-IR" sz="2400" dirty="0">
                <a:cs typeface="B Nazanin" pitchFamily="2" charset="-78"/>
              </a:rPr>
              <a:t>محدوديتهای حافظه ممکن است مسئله ها را از نظر زمان محاسباتی، غير قابل حل کند</a:t>
            </a:r>
            <a:endParaRPr lang="en-US" sz="2400" b="1" dirty="0">
              <a:cs typeface="B Nazanin" pitchFamily="2" charset="-78"/>
            </a:endParaRPr>
          </a:p>
        </p:txBody>
      </p:sp>
      <p:sp>
        <p:nvSpPr>
          <p:cNvPr id="6" name="Text Box 2"/>
          <p:cNvSpPr txBox="1">
            <a:spLocks noChangeArrowheads="1"/>
          </p:cNvSpPr>
          <p:nvPr/>
        </p:nvSpPr>
        <p:spPr bwMode="auto">
          <a:xfrm>
            <a:off x="608013" y="1041400"/>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4000" b="1" dirty="0">
                <a:latin typeface="Times New Roman" pitchFamily="18" charset="0"/>
                <a:cs typeface="B Nazanin" pitchFamily="2" charset="-78"/>
              </a:rPr>
              <a:t>جست و جوی آگاهانه و پویش</a:t>
            </a:r>
            <a:endParaRPr lang="en-US" sz="4000" b="1" dirty="0">
              <a:latin typeface="Times New Roman" pitchFamily="18" charset="0"/>
              <a:cs typeface="B Nazanin" pitchFamily="2" charset="-78"/>
            </a:endParaRPr>
          </a:p>
        </p:txBody>
      </p:sp>
    </p:spTree>
    <p:extLst>
      <p:ext uri="{BB962C8B-B14F-4D97-AF65-F5344CB8AC3E}">
        <p14:creationId xmlns:p14="http://schemas.microsoft.com/office/powerpoint/2010/main" val="28532530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5781670" y="2127985"/>
            <a:ext cx="391073" cy="459273"/>
          </a:xfrm>
          <a:custGeom>
            <a:avLst/>
            <a:gdLst>
              <a:gd name="connsiteX0" fmla="*/ 0 w 430180"/>
              <a:gd name="connsiteY0" fmla="*/ 213564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3564 h 428655"/>
              <a:gd name="connsiteX5" fmla="*/ 430180 w 430180"/>
              <a:gd name="connsiteY5" fmla="*/ 213564 h 428655"/>
              <a:gd name="connsiteX6" fmla="*/ 430180 w 430180"/>
              <a:gd name="connsiteY6" fmla="*/ 213564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3564 h 428655"/>
              <a:gd name="connsiteX11" fmla="*/ 0 w 430180"/>
              <a:gd name="connsiteY11" fmla="*/ 213564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3564"/>
                </a:moveTo>
                <a:cubicBezTo>
                  <a:pt x="0" y="96104"/>
                  <a:pt x="96103" y="0"/>
                  <a:pt x="215090" y="0"/>
                </a:cubicBezTo>
                <a:cubicBezTo>
                  <a:pt x="215090" y="0"/>
                  <a:pt x="215090" y="0"/>
                  <a:pt x="215090" y="0"/>
                </a:cubicBezTo>
                <a:lnTo>
                  <a:pt x="215090" y="0"/>
                </a:lnTo>
                <a:cubicBezTo>
                  <a:pt x="334076" y="0"/>
                  <a:pt x="430180" y="96104"/>
                  <a:pt x="430180" y="213564"/>
                </a:cubicBezTo>
                <a:cubicBezTo>
                  <a:pt x="430180" y="213564"/>
                  <a:pt x="430180" y="213564"/>
                  <a:pt x="430180" y="213564"/>
                </a:cubicBezTo>
                <a:lnTo>
                  <a:pt x="430180" y="213564"/>
                </a:lnTo>
                <a:cubicBezTo>
                  <a:pt x="430180" y="332551"/>
                  <a:pt x="334076" y="428655"/>
                  <a:pt x="215090" y="428655"/>
                </a:cubicBezTo>
                <a:cubicBezTo>
                  <a:pt x="215090" y="428655"/>
                  <a:pt x="215090" y="428655"/>
                  <a:pt x="215090" y="428655"/>
                </a:cubicBezTo>
                <a:lnTo>
                  <a:pt x="215090" y="428655"/>
                </a:lnTo>
                <a:cubicBezTo>
                  <a:pt x="96103" y="428655"/>
                  <a:pt x="0" y="332551"/>
                  <a:pt x="0" y="213564"/>
                </a:cubicBezTo>
                <a:cubicBezTo>
                  <a:pt x="0" y="213564"/>
                  <a:pt x="0" y="213564"/>
                  <a:pt x="0" y="213564"/>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7341803" y="2127985"/>
            <a:ext cx="391072" cy="459273"/>
          </a:xfrm>
          <a:custGeom>
            <a:avLst/>
            <a:gdLst>
              <a:gd name="connsiteX0" fmla="*/ 0 w 430179"/>
              <a:gd name="connsiteY0" fmla="*/ 213564 h 428655"/>
              <a:gd name="connsiteX1" fmla="*/ 215089 w 430179"/>
              <a:gd name="connsiteY1" fmla="*/ 0 h 428655"/>
              <a:gd name="connsiteX2" fmla="*/ 215089 w 430179"/>
              <a:gd name="connsiteY2" fmla="*/ 0 h 428655"/>
              <a:gd name="connsiteX3" fmla="*/ 215089 w 430179"/>
              <a:gd name="connsiteY3" fmla="*/ 0 h 428655"/>
              <a:gd name="connsiteX4" fmla="*/ 430179 w 430179"/>
              <a:gd name="connsiteY4" fmla="*/ 213564 h 428655"/>
              <a:gd name="connsiteX5" fmla="*/ 430179 w 430179"/>
              <a:gd name="connsiteY5" fmla="*/ 213564 h 428655"/>
              <a:gd name="connsiteX6" fmla="*/ 430179 w 430179"/>
              <a:gd name="connsiteY6" fmla="*/ 213564 h 428655"/>
              <a:gd name="connsiteX7" fmla="*/ 215089 w 430179"/>
              <a:gd name="connsiteY7" fmla="*/ 428655 h 428655"/>
              <a:gd name="connsiteX8" fmla="*/ 215089 w 430179"/>
              <a:gd name="connsiteY8" fmla="*/ 428655 h 428655"/>
              <a:gd name="connsiteX9" fmla="*/ 215089 w 430179"/>
              <a:gd name="connsiteY9" fmla="*/ 428655 h 428655"/>
              <a:gd name="connsiteX10" fmla="*/ 0 w 430179"/>
              <a:gd name="connsiteY10" fmla="*/ 213564 h 428655"/>
              <a:gd name="connsiteX11" fmla="*/ 0 w 430179"/>
              <a:gd name="connsiteY11" fmla="*/ 213564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79" h="428655">
                <a:moveTo>
                  <a:pt x="0" y="213564"/>
                </a:moveTo>
                <a:cubicBezTo>
                  <a:pt x="0" y="96104"/>
                  <a:pt x="96104" y="0"/>
                  <a:pt x="215089" y="0"/>
                </a:cubicBezTo>
                <a:cubicBezTo>
                  <a:pt x="215089" y="0"/>
                  <a:pt x="215089" y="0"/>
                  <a:pt x="215089" y="0"/>
                </a:cubicBezTo>
                <a:lnTo>
                  <a:pt x="215089" y="0"/>
                </a:lnTo>
                <a:cubicBezTo>
                  <a:pt x="334076" y="0"/>
                  <a:pt x="430179" y="96104"/>
                  <a:pt x="430179" y="213564"/>
                </a:cubicBezTo>
                <a:cubicBezTo>
                  <a:pt x="430179" y="213564"/>
                  <a:pt x="430179" y="213564"/>
                  <a:pt x="430179" y="213564"/>
                </a:cubicBezTo>
                <a:lnTo>
                  <a:pt x="430179" y="213564"/>
                </a:lnTo>
                <a:cubicBezTo>
                  <a:pt x="430179" y="332551"/>
                  <a:pt x="334076" y="428655"/>
                  <a:pt x="215089" y="428655"/>
                </a:cubicBezTo>
                <a:cubicBezTo>
                  <a:pt x="215089" y="428655"/>
                  <a:pt x="215089" y="428655"/>
                  <a:pt x="215089" y="428655"/>
                </a:cubicBezTo>
                <a:lnTo>
                  <a:pt x="215089" y="428655"/>
                </a:lnTo>
                <a:cubicBezTo>
                  <a:pt x="96104" y="428655"/>
                  <a:pt x="0" y="332551"/>
                  <a:pt x="0" y="213564"/>
                </a:cubicBezTo>
                <a:cubicBezTo>
                  <a:pt x="0" y="213564"/>
                  <a:pt x="0" y="213564"/>
                  <a:pt x="0" y="213564"/>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892485" y="2515344"/>
            <a:ext cx="508949" cy="449466"/>
          </a:xfrm>
          <a:custGeom>
            <a:avLst/>
            <a:gdLst>
              <a:gd name="connsiteX0" fmla="*/ 0 w 559844"/>
              <a:gd name="connsiteY0" fmla="*/ 411874 h 419502"/>
              <a:gd name="connsiteX1" fmla="*/ 555268 w 559844"/>
              <a:gd name="connsiteY1" fmla="*/ 0 h 419502"/>
              <a:gd name="connsiteX2" fmla="*/ 559844 w 559844"/>
              <a:gd name="connsiteY2" fmla="*/ 7627 h 419502"/>
              <a:gd name="connsiteX3" fmla="*/ 6101 w 559844"/>
              <a:gd name="connsiteY3" fmla="*/ 419502 h 419502"/>
              <a:gd name="connsiteX4" fmla="*/ 0 w 559844"/>
              <a:gd name="connsiteY4" fmla="*/ 411874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2">
                <a:moveTo>
                  <a:pt x="0" y="411874"/>
                </a:moveTo>
                <a:lnTo>
                  <a:pt x="555268" y="0"/>
                </a:lnTo>
                <a:lnTo>
                  <a:pt x="559844" y="7627"/>
                </a:lnTo>
                <a:lnTo>
                  <a:pt x="6101" y="419502"/>
                </a:lnTo>
                <a:lnTo>
                  <a:pt x="0" y="411874"/>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172744" y="2351901"/>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6113111" y="1748799"/>
            <a:ext cx="508950" cy="449466"/>
          </a:xfrm>
          <a:custGeom>
            <a:avLst/>
            <a:gdLst>
              <a:gd name="connsiteX0" fmla="*/ 0 w 559845"/>
              <a:gd name="connsiteY0" fmla="*/ 411874 h 419502"/>
              <a:gd name="connsiteX1" fmla="*/ 553743 w 559845"/>
              <a:gd name="connsiteY1" fmla="*/ 0 h 419502"/>
              <a:gd name="connsiteX2" fmla="*/ 559845 w 559845"/>
              <a:gd name="connsiteY2" fmla="*/ 7627 h 419502"/>
              <a:gd name="connsiteX3" fmla="*/ 4576 w 559845"/>
              <a:gd name="connsiteY3" fmla="*/ 419502 h 419502"/>
              <a:gd name="connsiteX4" fmla="*/ 0 w 559845"/>
              <a:gd name="connsiteY4" fmla="*/ 411874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0" y="411874"/>
                </a:moveTo>
                <a:lnTo>
                  <a:pt x="553743" y="0"/>
                </a:lnTo>
                <a:lnTo>
                  <a:pt x="559845" y="7627"/>
                </a:lnTo>
                <a:lnTo>
                  <a:pt x="4576" y="419502"/>
                </a:lnTo>
                <a:lnTo>
                  <a:pt x="0" y="411874"/>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113111" y="2515344"/>
            <a:ext cx="508950" cy="449466"/>
          </a:xfrm>
          <a:custGeom>
            <a:avLst/>
            <a:gdLst>
              <a:gd name="connsiteX0" fmla="*/ 553743 w 559845"/>
              <a:gd name="connsiteY0" fmla="*/ 419502 h 419502"/>
              <a:gd name="connsiteX1" fmla="*/ 0 w 559845"/>
              <a:gd name="connsiteY1" fmla="*/ 7627 h 419502"/>
              <a:gd name="connsiteX2" fmla="*/ 4576 w 559845"/>
              <a:gd name="connsiteY2" fmla="*/ 0 h 419502"/>
              <a:gd name="connsiteX3" fmla="*/ 559845 w 559845"/>
              <a:gd name="connsiteY3" fmla="*/ 411874 h 419502"/>
              <a:gd name="connsiteX4" fmla="*/ 553743 w 559845"/>
              <a:gd name="connsiteY4" fmla="*/ 419502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3743" y="419502"/>
                </a:moveTo>
                <a:lnTo>
                  <a:pt x="0" y="7627"/>
                </a:lnTo>
                <a:lnTo>
                  <a:pt x="4576" y="0"/>
                </a:lnTo>
                <a:lnTo>
                  <a:pt x="559845" y="411874"/>
                </a:lnTo>
                <a:lnTo>
                  <a:pt x="553743" y="41950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952117" y="2351901"/>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892485" y="1748799"/>
            <a:ext cx="508949" cy="449466"/>
          </a:xfrm>
          <a:custGeom>
            <a:avLst/>
            <a:gdLst>
              <a:gd name="connsiteX0" fmla="*/ 555268 w 559844"/>
              <a:gd name="connsiteY0" fmla="*/ 419502 h 419502"/>
              <a:gd name="connsiteX1" fmla="*/ 0 w 559844"/>
              <a:gd name="connsiteY1" fmla="*/ 7627 h 419502"/>
              <a:gd name="connsiteX2" fmla="*/ 6101 w 559844"/>
              <a:gd name="connsiteY2" fmla="*/ 0 h 419502"/>
              <a:gd name="connsiteX3" fmla="*/ 559844 w 559844"/>
              <a:gd name="connsiteY3" fmla="*/ 411874 h 419502"/>
              <a:gd name="connsiteX4" fmla="*/ 555268 w 559844"/>
              <a:gd name="connsiteY4" fmla="*/ 419502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2">
                <a:moveTo>
                  <a:pt x="555268" y="419502"/>
                </a:moveTo>
                <a:lnTo>
                  <a:pt x="0" y="7627"/>
                </a:lnTo>
                <a:lnTo>
                  <a:pt x="6101" y="0"/>
                </a:lnTo>
                <a:lnTo>
                  <a:pt x="559844" y="411874"/>
                </a:lnTo>
                <a:lnTo>
                  <a:pt x="555268" y="419502"/>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2593453" y="2353536"/>
            <a:ext cx="526978" cy="619446"/>
          </a:xfrm>
          <a:custGeom>
            <a:avLst/>
            <a:gdLst>
              <a:gd name="connsiteX0" fmla="*/ 579676 w 579676"/>
              <a:gd name="connsiteY0" fmla="*/ 6101 h 578150"/>
              <a:gd name="connsiteX1" fmla="*/ 7627 w 579676"/>
              <a:gd name="connsiteY1" fmla="*/ 578150 h 578150"/>
              <a:gd name="connsiteX2" fmla="*/ 0 w 579676"/>
              <a:gd name="connsiteY2" fmla="*/ 572048 h 578150"/>
              <a:gd name="connsiteX3" fmla="*/ 572048 w 579676"/>
              <a:gd name="connsiteY3" fmla="*/ 0 h 578150"/>
              <a:gd name="connsiteX4" fmla="*/ 579676 w 579676"/>
              <a:gd name="connsiteY4" fmla="*/ 6101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579676" y="6101"/>
                </a:moveTo>
                <a:lnTo>
                  <a:pt x="7627" y="578150"/>
                </a:lnTo>
                <a:lnTo>
                  <a:pt x="0" y="572048"/>
                </a:lnTo>
                <a:lnTo>
                  <a:pt x="572048" y="0"/>
                </a:lnTo>
                <a:lnTo>
                  <a:pt x="579676"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3113496" y="2353535"/>
            <a:ext cx="30509" cy="35957"/>
          </a:xfrm>
          <a:custGeom>
            <a:avLst/>
            <a:gdLst>
              <a:gd name="connsiteX0" fmla="*/ 7627 w 33560"/>
              <a:gd name="connsiteY0" fmla="*/ 0 h 33560"/>
              <a:gd name="connsiteX1" fmla="*/ 33559 w 33560"/>
              <a:gd name="connsiteY1" fmla="*/ 27458 h 33560"/>
              <a:gd name="connsiteX2" fmla="*/ 27458 w 33560"/>
              <a:gd name="connsiteY2" fmla="*/ 33560 h 33560"/>
              <a:gd name="connsiteX3" fmla="*/ 0 w 33560"/>
              <a:gd name="connsiteY3" fmla="*/ 6101 h 33560"/>
              <a:gd name="connsiteX4" fmla="*/ 7627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7627" y="0"/>
                </a:moveTo>
                <a:lnTo>
                  <a:pt x="33559" y="27458"/>
                </a:lnTo>
                <a:lnTo>
                  <a:pt x="27458" y="3356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156487" y="2404202"/>
            <a:ext cx="30509" cy="35957"/>
          </a:xfrm>
          <a:custGeom>
            <a:avLst/>
            <a:gdLst>
              <a:gd name="connsiteX0" fmla="*/ 7627 w 33560"/>
              <a:gd name="connsiteY0" fmla="*/ 0 h 33560"/>
              <a:gd name="connsiteX1" fmla="*/ 33559 w 33560"/>
              <a:gd name="connsiteY1" fmla="*/ 27458 h 33560"/>
              <a:gd name="connsiteX2" fmla="*/ 27458 w 33560"/>
              <a:gd name="connsiteY2" fmla="*/ 33560 h 33560"/>
              <a:gd name="connsiteX3" fmla="*/ 0 w 33560"/>
              <a:gd name="connsiteY3" fmla="*/ 6101 h 33560"/>
              <a:gd name="connsiteX4" fmla="*/ 7627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7627" y="0"/>
                </a:moveTo>
                <a:lnTo>
                  <a:pt x="33559" y="27458"/>
                </a:lnTo>
                <a:lnTo>
                  <a:pt x="27458" y="3356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3199477" y="2454870"/>
            <a:ext cx="30509" cy="35957"/>
          </a:xfrm>
          <a:custGeom>
            <a:avLst/>
            <a:gdLst>
              <a:gd name="connsiteX0" fmla="*/ 7627 w 33560"/>
              <a:gd name="connsiteY0" fmla="*/ 0 h 33560"/>
              <a:gd name="connsiteX1" fmla="*/ 33559 w 33560"/>
              <a:gd name="connsiteY1" fmla="*/ 27458 h 33560"/>
              <a:gd name="connsiteX2" fmla="*/ 27458 w 33560"/>
              <a:gd name="connsiteY2" fmla="*/ 33560 h 33560"/>
              <a:gd name="connsiteX3" fmla="*/ 0 w 33560"/>
              <a:gd name="connsiteY3" fmla="*/ 6101 h 33560"/>
              <a:gd name="connsiteX4" fmla="*/ 7627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7627" y="0"/>
                </a:moveTo>
                <a:lnTo>
                  <a:pt x="33559" y="27458"/>
                </a:lnTo>
                <a:lnTo>
                  <a:pt x="27458" y="3356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3242467" y="2505537"/>
            <a:ext cx="30509" cy="35957"/>
          </a:xfrm>
          <a:custGeom>
            <a:avLst/>
            <a:gdLst>
              <a:gd name="connsiteX0" fmla="*/ 6101 w 33560"/>
              <a:gd name="connsiteY0" fmla="*/ 0 h 33560"/>
              <a:gd name="connsiteX1" fmla="*/ 33559 w 33560"/>
              <a:gd name="connsiteY1" fmla="*/ 25932 h 33560"/>
              <a:gd name="connsiteX2" fmla="*/ 27458 w 33560"/>
              <a:gd name="connsiteY2" fmla="*/ 33560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7458" y="33560"/>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285458" y="2556205"/>
            <a:ext cx="30509" cy="35957"/>
          </a:xfrm>
          <a:custGeom>
            <a:avLst/>
            <a:gdLst>
              <a:gd name="connsiteX0" fmla="*/ 6101 w 33560"/>
              <a:gd name="connsiteY0" fmla="*/ 0 h 33560"/>
              <a:gd name="connsiteX1" fmla="*/ 33559 w 33560"/>
              <a:gd name="connsiteY1" fmla="*/ 25932 h 33560"/>
              <a:gd name="connsiteX2" fmla="*/ 27458 w 33560"/>
              <a:gd name="connsiteY2" fmla="*/ 33560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7458" y="33560"/>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3328448" y="2606872"/>
            <a:ext cx="30509" cy="35957"/>
          </a:xfrm>
          <a:custGeom>
            <a:avLst/>
            <a:gdLst>
              <a:gd name="connsiteX0" fmla="*/ 6101 w 33560"/>
              <a:gd name="connsiteY0" fmla="*/ 0 h 33560"/>
              <a:gd name="connsiteX1" fmla="*/ 33559 w 33560"/>
              <a:gd name="connsiteY1" fmla="*/ 25932 h 33560"/>
              <a:gd name="connsiteX2" fmla="*/ 27458 w 33560"/>
              <a:gd name="connsiteY2" fmla="*/ 33560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7458" y="33560"/>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3371438" y="2657538"/>
            <a:ext cx="30509" cy="35957"/>
          </a:xfrm>
          <a:custGeom>
            <a:avLst/>
            <a:gdLst>
              <a:gd name="connsiteX0" fmla="*/ 6101 w 33560"/>
              <a:gd name="connsiteY0" fmla="*/ 0 h 33560"/>
              <a:gd name="connsiteX1" fmla="*/ 33559 w 33560"/>
              <a:gd name="connsiteY1" fmla="*/ 25932 h 33560"/>
              <a:gd name="connsiteX2" fmla="*/ 27458 w 33560"/>
              <a:gd name="connsiteY2" fmla="*/ 33560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7458" y="33560"/>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414429" y="2708206"/>
            <a:ext cx="30509" cy="35957"/>
          </a:xfrm>
          <a:custGeom>
            <a:avLst/>
            <a:gdLst>
              <a:gd name="connsiteX0" fmla="*/ 6101 w 33560"/>
              <a:gd name="connsiteY0" fmla="*/ 0 h 33560"/>
              <a:gd name="connsiteX1" fmla="*/ 33559 w 33560"/>
              <a:gd name="connsiteY1" fmla="*/ 25932 h 33560"/>
              <a:gd name="connsiteX2" fmla="*/ 25932 w 33560"/>
              <a:gd name="connsiteY2" fmla="*/ 33560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5932" y="33560"/>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3457419" y="2757238"/>
            <a:ext cx="30509" cy="37591"/>
          </a:xfrm>
          <a:custGeom>
            <a:avLst/>
            <a:gdLst>
              <a:gd name="connsiteX0" fmla="*/ 6101 w 33560"/>
              <a:gd name="connsiteY0" fmla="*/ 0 h 35085"/>
              <a:gd name="connsiteX1" fmla="*/ 33559 w 33560"/>
              <a:gd name="connsiteY1" fmla="*/ 27458 h 35085"/>
              <a:gd name="connsiteX2" fmla="*/ 25932 w 33560"/>
              <a:gd name="connsiteY2" fmla="*/ 35085 h 35085"/>
              <a:gd name="connsiteX3" fmla="*/ 0 w 33560"/>
              <a:gd name="connsiteY3" fmla="*/ 7627 h 35085"/>
              <a:gd name="connsiteX4" fmla="*/ 6101 w 33560"/>
              <a:gd name="connsiteY4" fmla="*/ 0 h 3508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5085">
                <a:moveTo>
                  <a:pt x="6101" y="0"/>
                </a:moveTo>
                <a:lnTo>
                  <a:pt x="33559" y="27458"/>
                </a:lnTo>
                <a:lnTo>
                  <a:pt x="25932" y="35085"/>
                </a:lnTo>
                <a:lnTo>
                  <a:pt x="0" y="7627"/>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3500410" y="2807906"/>
            <a:ext cx="30509" cy="37591"/>
          </a:xfrm>
          <a:custGeom>
            <a:avLst/>
            <a:gdLst>
              <a:gd name="connsiteX0" fmla="*/ 6101 w 33560"/>
              <a:gd name="connsiteY0" fmla="*/ 0 h 35085"/>
              <a:gd name="connsiteX1" fmla="*/ 33559 w 33560"/>
              <a:gd name="connsiteY1" fmla="*/ 27458 h 35085"/>
              <a:gd name="connsiteX2" fmla="*/ 25932 w 33560"/>
              <a:gd name="connsiteY2" fmla="*/ 35085 h 35085"/>
              <a:gd name="connsiteX3" fmla="*/ 0 w 33560"/>
              <a:gd name="connsiteY3" fmla="*/ 7627 h 35085"/>
              <a:gd name="connsiteX4" fmla="*/ 6101 w 33560"/>
              <a:gd name="connsiteY4" fmla="*/ 0 h 3508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5085">
                <a:moveTo>
                  <a:pt x="6101" y="0"/>
                </a:moveTo>
                <a:lnTo>
                  <a:pt x="33559" y="27458"/>
                </a:lnTo>
                <a:lnTo>
                  <a:pt x="25932" y="35085"/>
                </a:lnTo>
                <a:lnTo>
                  <a:pt x="0" y="7627"/>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3543400" y="2858573"/>
            <a:ext cx="30509" cy="35957"/>
          </a:xfrm>
          <a:custGeom>
            <a:avLst/>
            <a:gdLst>
              <a:gd name="connsiteX0" fmla="*/ 6101 w 33560"/>
              <a:gd name="connsiteY0" fmla="*/ 0 h 33560"/>
              <a:gd name="connsiteX1" fmla="*/ 33559 w 33560"/>
              <a:gd name="connsiteY1" fmla="*/ 27458 h 33560"/>
              <a:gd name="connsiteX2" fmla="*/ 25932 w 33560"/>
              <a:gd name="connsiteY2" fmla="*/ 33560 h 33560"/>
              <a:gd name="connsiteX3" fmla="*/ 0 w 33560"/>
              <a:gd name="connsiteY3" fmla="*/ 7627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7458"/>
                </a:lnTo>
                <a:lnTo>
                  <a:pt x="25932" y="33560"/>
                </a:lnTo>
                <a:lnTo>
                  <a:pt x="0" y="7627"/>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3586390" y="2909240"/>
            <a:ext cx="30509" cy="35957"/>
          </a:xfrm>
          <a:custGeom>
            <a:avLst/>
            <a:gdLst>
              <a:gd name="connsiteX0" fmla="*/ 6101 w 33560"/>
              <a:gd name="connsiteY0" fmla="*/ 0 h 33560"/>
              <a:gd name="connsiteX1" fmla="*/ 33559 w 33560"/>
              <a:gd name="connsiteY1" fmla="*/ 27458 h 33560"/>
              <a:gd name="connsiteX2" fmla="*/ 25932 w 33560"/>
              <a:gd name="connsiteY2" fmla="*/ 33560 h 33560"/>
              <a:gd name="connsiteX3" fmla="*/ 0 w 33560"/>
              <a:gd name="connsiteY3" fmla="*/ 7627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7458"/>
                </a:lnTo>
                <a:lnTo>
                  <a:pt x="25932" y="33560"/>
                </a:lnTo>
                <a:lnTo>
                  <a:pt x="0" y="7627"/>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3627994" y="2959908"/>
            <a:ext cx="12481" cy="13075"/>
          </a:xfrm>
          <a:custGeom>
            <a:avLst/>
            <a:gdLst>
              <a:gd name="connsiteX0" fmla="*/ 7627 w 13729"/>
              <a:gd name="connsiteY0" fmla="*/ 0 h 12203"/>
              <a:gd name="connsiteX1" fmla="*/ 13729 w 13729"/>
              <a:gd name="connsiteY1" fmla="*/ 6101 h 12203"/>
              <a:gd name="connsiteX2" fmla="*/ 6101 w 13729"/>
              <a:gd name="connsiteY2" fmla="*/ 12203 h 12203"/>
              <a:gd name="connsiteX3" fmla="*/ 0 w 13729"/>
              <a:gd name="connsiteY3" fmla="*/ 7627 h 12203"/>
              <a:gd name="connsiteX4" fmla="*/ 7627 w 13729"/>
              <a:gd name="connsiteY4" fmla="*/ 0 h 122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729" h="12203">
                <a:moveTo>
                  <a:pt x="7627" y="0"/>
                </a:moveTo>
                <a:lnTo>
                  <a:pt x="13729" y="6101"/>
                </a:lnTo>
                <a:lnTo>
                  <a:pt x="6101" y="12203"/>
                </a:lnTo>
                <a:lnTo>
                  <a:pt x="0" y="7627"/>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2336897" y="4195532"/>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2592066" y="358262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29" name="Picture 3"/>
          <p:cNvPicPr>
            <a:picLocks noChangeAspect="1" noChangeArrowheads="1"/>
          </p:cNvPicPr>
          <p:nvPr/>
        </p:nvPicPr>
        <p:blipFill>
          <a:blip r:embed="rId3"/>
          <a:srcRect/>
          <a:stretch>
            <a:fillRect/>
          </a:stretch>
        </p:blipFill>
        <p:spPr bwMode="auto">
          <a:xfrm>
            <a:off x="2309091" y="2939143"/>
            <a:ext cx="565727" cy="666750"/>
          </a:xfrm>
          <a:prstGeom prst="rect">
            <a:avLst/>
          </a:prstGeom>
          <a:noFill/>
        </p:spPr>
      </p:pic>
      <p:pic>
        <p:nvPicPr>
          <p:cNvPr id="30" name="Picture 3"/>
          <p:cNvPicPr>
            <a:picLocks noChangeAspect="1" noChangeArrowheads="1"/>
          </p:cNvPicPr>
          <p:nvPr/>
        </p:nvPicPr>
        <p:blipFill>
          <a:blip r:embed="rId4"/>
          <a:srcRect/>
          <a:stretch>
            <a:fillRect/>
          </a:stretch>
        </p:blipFill>
        <p:spPr bwMode="auto">
          <a:xfrm>
            <a:off x="3359727" y="2939143"/>
            <a:ext cx="554182" cy="462643"/>
          </a:xfrm>
          <a:prstGeom prst="rect">
            <a:avLst/>
          </a:prstGeom>
          <a:noFill/>
        </p:spPr>
      </p:pic>
      <p:pic>
        <p:nvPicPr>
          <p:cNvPr id="31" name="Picture 3"/>
          <p:cNvPicPr>
            <a:picLocks noChangeAspect="1" noChangeArrowheads="1"/>
          </p:cNvPicPr>
          <p:nvPr/>
        </p:nvPicPr>
        <p:blipFill>
          <a:blip r:embed="rId5"/>
          <a:srcRect/>
          <a:stretch>
            <a:fillRect/>
          </a:stretch>
        </p:blipFill>
        <p:spPr bwMode="auto">
          <a:xfrm>
            <a:off x="3359727" y="3442607"/>
            <a:ext cx="554182" cy="163286"/>
          </a:xfrm>
          <a:prstGeom prst="rect">
            <a:avLst/>
          </a:prstGeom>
          <a:noFill/>
        </p:spPr>
      </p:pic>
      <p:pic>
        <p:nvPicPr>
          <p:cNvPr id="1024" name="Picture 3"/>
          <p:cNvPicPr>
            <a:picLocks noChangeAspect="1" noChangeArrowheads="1"/>
          </p:cNvPicPr>
          <p:nvPr/>
        </p:nvPicPr>
        <p:blipFill>
          <a:blip r:embed="rId6"/>
          <a:srcRect/>
          <a:stretch>
            <a:fillRect/>
          </a:stretch>
        </p:blipFill>
        <p:spPr bwMode="auto">
          <a:xfrm>
            <a:off x="2309091" y="4163786"/>
            <a:ext cx="565727" cy="666750"/>
          </a:xfrm>
          <a:prstGeom prst="rect">
            <a:avLst/>
          </a:prstGeom>
          <a:noFill/>
        </p:spPr>
      </p:pic>
      <p:pic>
        <p:nvPicPr>
          <p:cNvPr id="1025" name="Picture 3"/>
          <p:cNvPicPr>
            <a:picLocks noChangeAspect="1" noChangeArrowheads="1"/>
          </p:cNvPicPr>
          <p:nvPr/>
        </p:nvPicPr>
        <p:blipFill>
          <a:blip r:embed="rId7"/>
          <a:srcRect/>
          <a:stretch>
            <a:fillRect/>
          </a:stretch>
        </p:blipFill>
        <p:spPr bwMode="auto">
          <a:xfrm>
            <a:off x="6534727" y="1333500"/>
            <a:ext cx="438727" cy="517071"/>
          </a:xfrm>
          <a:prstGeom prst="rect">
            <a:avLst/>
          </a:prstGeom>
          <a:noFill/>
        </p:spPr>
      </p:pic>
      <p:pic>
        <p:nvPicPr>
          <p:cNvPr id="1026" name="Picture 3"/>
          <p:cNvPicPr>
            <a:picLocks noChangeAspect="1" noChangeArrowheads="1"/>
          </p:cNvPicPr>
          <p:nvPr/>
        </p:nvPicPr>
        <p:blipFill>
          <a:blip r:embed="rId8"/>
          <a:srcRect/>
          <a:stretch>
            <a:fillRect/>
          </a:stretch>
        </p:blipFill>
        <p:spPr bwMode="auto">
          <a:xfrm>
            <a:off x="5761182" y="2095500"/>
            <a:ext cx="438727" cy="517071"/>
          </a:xfrm>
          <a:prstGeom prst="rect">
            <a:avLst/>
          </a:prstGeom>
          <a:noFill/>
        </p:spPr>
      </p:pic>
      <p:pic>
        <p:nvPicPr>
          <p:cNvPr id="1028" name="Picture 3"/>
          <p:cNvPicPr>
            <a:picLocks noChangeAspect="1" noChangeArrowheads="1"/>
          </p:cNvPicPr>
          <p:nvPr/>
        </p:nvPicPr>
        <p:blipFill>
          <a:blip r:embed="rId9"/>
          <a:srcRect/>
          <a:stretch>
            <a:fillRect/>
          </a:stretch>
        </p:blipFill>
        <p:spPr bwMode="auto">
          <a:xfrm>
            <a:off x="6534727" y="2095500"/>
            <a:ext cx="438727" cy="517071"/>
          </a:xfrm>
          <a:prstGeom prst="rect">
            <a:avLst/>
          </a:prstGeom>
          <a:noFill/>
        </p:spPr>
      </p:pic>
      <p:pic>
        <p:nvPicPr>
          <p:cNvPr id="1029" name="Picture 3"/>
          <p:cNvPicPr>
            <a:picLocks noChangeAspect="1" noChangeArrowheads="1"/>
          </p:cNvPicPr>
          <p:nvPr/>
        </p:nvPicPr>
        <p:blipFill>
          <a:blip r:embed="rId10"/>
          <a:srcRect/>
          <a:stretch>
            <a:fillRect/>
          </a:stretch>
        </p:blipFill>
        <p:spPr bwMode="auto">
          <a:xfrm>
            <a:off x="7319818" y="2095500"/>
            <a:ext cx="438727" cy="517071"/>
          </a:xfrm>
          <a:prstGeom prst="rect">
            <a:avLst/>
          </a:prstGeom>
          <a:noFill/>
        </p:spPr>
      </p:pic>
      <p:pic>
        <p:nvPicPr>
          <p:cNvPr id="1030" name="Picture 3"/>
          <p:cNvPicPr>
            <a:picLocks noChangeAspect="1" noChangeArrowheads="1"/>
          </p:cNvPicPr>
          <p:nvPr/>
        </p:nvPicPr>
        <p:blipFill>
          <a:blip r:embed="rId11"/>
          <a:srcRect/>
          <a:stretch>
            <a:fillRect/>
          </a:stretch>
        </p:blipFill>
        <p:spPr bwMode="auto">
          <a:xfrm>
            <a:off x="6534727" y="2871107"/>
            <a:ext cx="438727" cy="503464"/>
          </a:xfrm>
          <a:prstGeom prst="rect">
            <a:avLst/>
          </a:prstGeom>
          <a:noFill/>
        </p:spPr>
      </p:pic>
      <p:pic>
        <p:nvPicPr>
          <p:cNvPr id="1031" name="Picture 3"/>
          <p:cNvPicPr>
            <a:picLocks noChangeAspect="1" noChangeArrowheads="1"/>
          </p:cNvPicPr>
          <p:nvPr/>
        </p:nvPicPr>
        <p:blipFill>
          <a:blip r:embed="rId12"/>
          <a:srcRect/>
          <a:stretch>
            <a:fillRect/>
          </a:stretch>
        </p:blipFill>
        <p:spPr bwMode="auto">
          <a:xfrm>
            <a:off x="5564909" y="3551465"/>
            <a:ext cx="2559665" cy="898071"/>
          </a:xfrm>
          <a:prstGeom prst="rect">
            <a:avLst/>
          </a:prstGeom>
          <a:noFill/>
        </p:spPr>
      </p:pic>
      <p:pic>
        <p:nvPicPr>
          <p:cNvPr id="1032" name="Picture 3"/>
          <p:cNvPicPr>
            <a:picLocks noChangeAspect="1" noChangeArrowheads="1"/>
          </p:cNvPicPr>
          <p:nvPr/>
        </p:nvPicPr>
        <p:blipFill>
          <a:blip r:embed="rId13"/>
          <a:srcRect/>
          <a:stretch>
            <a:fillRect/>
          </a:stretch>
        </p:blipFill>
        <p:spPr bwMode="auto">
          <a:xfrm>
            <a:off x="5564909" y="4476750"/>
            <a:ext cx="2559665" cy="666750"/>
          </a:xfrm>
          <a:prstGeom prst="rect">
            <a:avLst/>
          </a:prstGeom>
          <a:noFill/>
        </p:spPr>
      </p:pic>
      <p:sp>
        <p:nvSpPr>
          <p:cNvPr id="2" name="TextBox 1"/>
          <p:cNvSpPr txBox="1"/>
          <p:nvPr/>
        </p:nvSpPr>
        <p:spPr>
          <a:xfrm>
            <a:off x="7088909" y="2803072"/>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33" name="TextBox 1"/>
          <p:cNvSpPr txBox="1"/>
          <p:nvPr/>
        </p:nvSpPr>
        <p:spPr>
          <a:xfrm>
            <a:off x="6303818" y="1741714"/>
            <a:ext cx="125034" cy="597599"/>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4</a:t>
            </a:r>
          </a:p>
          <a:p>
            <a:pPr>
              <a:lnSpc>
                <a:spcPts val="1000"/>
              </a:lnSpc>
            </a:pPr>
            <a:endParaRPr lang="en-US" altLang="zh-CN" dirty="0"/>
          </a:p>
          <a:p>
            <a:pPr>
              <a:lnSpc>
                <a:spcPts val="1800"/>
              </a:lnSpc>
              <a:tabLst/>
            </a:pPr>
            <a:r>
              <a:rPr lang="en-US" altLang="zh-CN" sz="1801" dirty="0">
                <a:solidFill>
                  <a:srgbClr val="000000"/>
                </a:solidFill>
                <a:latin typeface="Segoe UI" pitchFamily="18" charset="0"/>
                <a:cs typeface="Segoe UI" pitchFamily="18" charset="0"/>
              </a:rPr>
              <a:t>3</a:t>
            </a:r>
          </a:p>
        </p:txBody>
      </p:sp>
      <p:sp>
        <p:nvSpPr>
          <p:cNvPr id="1034" name="TextBox 1"/>
          <p:cNvSpPr txBox="1"/>
          <p:nvPr/>
        </p:nvSpPr>
        <p:spPr>
          <a:xfrm>
            <a:off x="6303818" y="2803072"/>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5</a:t>
            </a:r>
          </a:p>
        </p:txBody>
      </p:sp>
      <p:sp>
        <p:nvSpPr>
          <p:cNvPr id="1035" name="TextBox 1"/>
          <p:cNvSpPr txBox="1"/>
          <p:nvPr/>
        </p:nvSpPr>
        <p:spPr>
          <a:xfrm>
            <a:off x="7088909" y="1741714"/>
            <a:ext cx="125034" cy="597599"/>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a:p>
            <a:pPr>
              <a:lnSpc>
                <a:spcPts val="1000"/>
              </a:lnSpc>
            </a:pPr>
            <a:endParaRPr lang="en-US" altLang="zh-CN" dirty="0"/>
          </a:p>
          <a:p>
            <a:pPr>
              <a:lnSpc>
                <a:spcPts val="1800"/>
              </a:lnSpc>
              <a:tabLst/>
            </a:pPr>
            <a:r>
              <a:rPr lang="en-US" altLang="zh-CN" sz="1801" dirty="0">
                <a:solidFill>
                  <a:srgbClr val="000000"/>
                </a:solidFill>
                <a:latin typeface="Segoe UI" pitchFamily="18" charset="0"/>
                <a:cs typeface="Segoe UI" pitchFamily="18" charset="0"/>
              </a:rPr>
              <a:t>2</a:t>
            </a:r>
          </a:p>
        </p:txBody>
      </p:sp>
      <p:sp>
        <p:nvSpPr>
          <p:cNvPr id="1036" name="TextBox 1"/>
          <p:cNvSpPr txBox="1"/>
          <p:nvPr/>
        </p:nvSpPr>
        <p:spPr>
          <a:xfrm>
            <a:off x="2309091" y="462643"/>
            <a:ext cx="4998163" cy="866904"/>
          </a:xfrm>
          <a:prstGeom prst="rect">
            <a:avLst/>
          </a:prstGeom>
          <a:noFill/>
        </p:spPr>
        <p:txBody>
          <a:bodyPr wrap="none" lIns="0" tIns="0" rIns="0" rtlCol="0">
            <a:spAutoFit/>
          </a:bodyPr>
          <a:lstStyle/>
          <a:p>
            <a:pPr>
              <a:lnSpc>
                <a:spcPts val="3800"/>
              </a:lnSpc>
              <a:tabLst>
                <a:tab pos="4826000" algn="l"/>
              </a:tabLst>
            </a:pPr>
            <a:r>
              <a:rPr lang="en-US" altLang="zh-CN" sz="4408" dirty="0">
                <a:solidFill>
                  <a:srgbClr val="000000"/>
                </a:solidFill>
                <a:latin typeface="Segoe UI" pitchFamily="18" charset="0"/>
                <a:cs typeface="Segoe UI" pitchFamily="18" charset="0"/>
              </a:rPr>
              <a:t>SMA*</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by</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Example</a:t>
            </a:r>
          </a:p>
          <a:p>
            <a:pPr>
              <a:lnSpc>
                <a:spcPts val="1000"/>
              </a:lnSpc>
            </a:pPr>
            <a:endParaRPr lang="en-US" altLang="zh-CN" dirty="0"/>
          </a:p>
          <a:p>
            <a:pPr>
              <a:lnSpc>
                <a:spcPts val="1600"/>
              </a:lnSpc>
              <a:tabLst>
                <a:tab pos="4826000" algn="l"/>
              </a:tabLst>
            </a:pPr>
            <a:r>
              <a:rPr lang="en-US" altLang="zh-CN" dirty="0"/>
              <a:t>	</a:t>
            </a:r>
            <a:r>
              <a:rPr lang="en-US" altLang="zh-CN" sz="1801" dirty="0">
                <a:solidFill>
                  <a:srgbClr val="FF0000"/>
                </a:solidFill>
                <a:latin typeface="Segoe UI" pitchFamily="18" charset="0"/>
                <a:cs typeface="Segoe UI" pitchFamily="18" charset="0"/>
              </a:rPr>
              <a:t>0</a:t>
            </a:r>
          </a:p>
        </p:txBody>
      </p:sp>
      <p:sp>
        <p:nvSpPr>
          <p:cNvPr id="1037" name="TextBox 1"/>
          <p:cNvSpPr txBox="1"/>
          <p:nvPr/>
        </p:nvSpPr>
        <p:spPr>
          <a:xfrm>
            <a:off x="7412182" y="1905000"/>
            <a:ext cx="282129" cy="687368"/>
          </a:xfrm>
          <a:prstGeom prst="rect">
            <a:avLst/>
          </a:prstGeom>
          <a:noFill/>
        </p:spPr>
        <p:txBody>
          <a:bodyPr wrap="none" lIns="0" tIns="0" rIns="0" rtlCol="0">
            <a:spAutoFit/>
          </a:bodyPr>
          <a:lstStyle/>
          <a:p>
            <a:pPr>
              <a:lnSpc>
                <a:spcPts val="1500"/>
              </a:lnSpc>
              <a:tabLst>
                <a:tab pos="76200" algn="l"/>
              </a:tabLst>
            </a:pPr>
            <a:r>
              <a:rPr lang="en-US" altLang="zh-CN" dirty="0"/>
              <a:t>	</a:t>
            </a:r>
            <a:r>
              <a:rPr lang="en-US" altLang="zh-CN" sz="1801" dirty="0">
                <a:solidFill>
                  <a:srgbClr val="FF0000"/>
                </a:solidFill>
                <a:latin typeface="Segoe UI" pitchFamily="18" charset="0"/>
                <a:cs typeface="Segoe UI" pitchFamily="18" charset="0"/>
              </a:rPr>
              <a:t>0</a:t>
            </a:r>
          </a:p>
          <a:p>
            <a:pPr>
              <a:lnSpc>
                <a:spcPts val="3500"/>
              </a:lnSpc>
              <a:tabLst>
                <a:tab pos="76200" algn="l"/>
              </a:tabLst>
            </a:pPr>
            <a:r>
              <a:rPr lang="en-US" altLang="zh-CN" sz="3207" dirty="0">
                <a:solidFill>
                  <a:srgbClr val="000000"/>
                </a:solidFill>
                <a:latin typeface="Segoe UI" pitchFamily="18" charset="0"/>
                <a:cs typeface="Segoe UI" pitchFamily="18" charset="0"/>
              </a:rPr>
              <a:t>G</a:t>
            </a:r>
          </a:p>
        </p:txBody>
      </p:sp>
      <p:sp>
        <p:nvSpPr>
          <p:cNvPr id="1038" name="TextBox 1"/>
          <p:cNvSpPr txBox="1"/>
          <p:nvPr/>
        </p:nvSpPr>
        <p:spPr>
          <a:xfrm>
            <a:off x="5888182" y="1905000"/>
            <a:ext cx="218008" cy="687368"/>
          </a:xfrm>
          <a:prstGeom prst="rect">
            <a:avLst/>
          </a:prstGeom>
          <a:noFill/>
        </p:spPr>
        <p:txBody>
          <a:bodyPr wrap="none" lIns="0" tIns="0" rIns="0" rtlCol="0">
            <a:spAutoFit/>
          </a:bodyPr>
          <a:lstStyle/>
          <a:p>
            <a:pPr>
              <a:lnSpc>
                <a:spcPts val="1500"/>
              </a:lnSpc>
              <a:tabLst>
                <a:tab pos="38100" algn="l"/>
              </a:tabLst>
            </a:pPr>
            <a:r>
              <a:rPr lang="en-US" altLang="zh-CN" dirty="0"/>
              <a:t>	</a:t>
            </a:r>
            <a:r>
              <a:rPr lang="en-US" altLang="zh-CN" sz="1801" dirty="0">
                <a:solidFill>
                  <a:srgbClr val="FF0000"/>
                </a:solidFill>
                <a:latin typeface="Segoe UI" pitchFamily="18" charset="0"/>
                <a:cs typeface="Segoe UI" pitchFamily="18" charset="0"/>
              </a:rPr>
              <a:t>3</a:t>
            </a:r>
          </a:p>
          <a:p>
            <a:pPr>
              <a:lnSpc>
                <a:spcPts val="3500"/>
              </a:lnSpc>
              <a:tabLst>
                <a:tab pos="38100" algn="l"/>
              </a:tabLst>
            </a:pPr>
            <a:r>
              <a:rPr lang="en-US" altLang="zh-CN" sz="3207" dirty="0">
                <a:solidFill>
                  <a:srgbClr val="000000"/>
                </a:solidFill>
                <a:latin typeface="Segoe UI" pitchFamily="18" charset="0"/>
                <a:cs typeface="Segoe UI" pitchFamily="18" charset="0"/>
              </a:rPr>
              <a:t>S</a:t>
            </a:r>
          </a:p>
        </p:txBody>
      </p:sp>
      <p:sp>
        <p:nvSpPr>
          <p:cNvPr id="1039" name="TextBox 1"/>
          <p:cNvSpPr txBox="1"/>
          <p:nvPr/>
        </p:nvSpPr>
        <p:spPr>
          <a:xfrm>
            <a:off x="6638636" y="1469571"/>
            <a:ext cx="264496" cy="111056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A</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a:p>
            <a:pPr>
              <a:lnSpc>
                <a:spcPts val="3500"/>
              </a:lnSpc>
              <a:tabLst>
                <a:tab pos="63500" algn="l"/>
              </a:tabLst>
            </a:pPr>
            <a:r>
              <a:rPr lang="en-US" altLang="zh-CN" sz="3207" dirty="0">
                <a:solidFill>
                  <a:srgbClr val="000000"/>
                </a:solidFill>
                <a:latin typeface="Segoe UI" pitchFamily="18" charset="0"/>
                <a:cs typeface="Segoe UI" pitchFamily="18" charset="0"/>
              </a:rPr>
              <a:t>B</a:t>
            </a:r>
          </a:p>
        </p:txBody>
      </p:sp>
      <p:sp>
        <p:nvSpPr>
          <p:cNvPr id="1040" name="TextBox 1"/>
          <p:cNvSpPr txBox="1"/>
          <p:nvPr/>
        </p:nvSpPr>
        <p:spPr>
          <a:xfrm>
            <a:off x="6650182" y="2667000"/>
            <a:ext cx="254878" cy="687368"/>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FF0000"/>
                </a:solidFill>
                <a:latin typeface="Segoe UI" pitchFamily="18" charset="0"/>
                <a:cs typeface="Segoe UI" pitchFamily="18" charset="0"/>
              </a:rPr>
              <a:t>1</a:t>
            </a:r>
          </a:p>
          <a:p>
            <a:pPr>
              <a:lnSpc>
                <a:spcPts val="3500"/>
              </a:lnSpc>
              <a:tabLst>
                <a:tab pos="50800" algn="l"/>
              </a:tabLst>
            </a:pPr>
            <a:r>
              <a:rPr lang="en-US" altLang="zh-CN" sz="3207" dirty="0">
                <a:solidFill>
                  <a:srgbClr val="000000"/>
                </a:solidFill>
                <a:latin typeface="Segoe UI" pitchFamily="18" charset="0"/>
                <a:cs typeface="Segoe UI" pitchFamily="18" charset="0"/>
              </a:rPr>
              <a:t>C</a:t>
            </a:r>
          </a:p>
        </p:txBody>
      </p:sp>
      <p:sp>
        <p:nvSpPr>
          <p:cNvPr id="1041"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42" name="TextBox 1"/>
          <p:cNvSpPr txBox="1"/>
          <p:nvPr/>
        </p:nvSpPr>
        <p:spPr>
          <a:xfrm>
            <a:off x="2667000" y="1823357"/>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0</a:t>
            </a:r>
          </a:p>
          <a:p>
            <a:pPr>
              <a:lnSpc>
                <a:spcPts val="2200"/>
              </a:lnSpc>
              <a:tabLst/>
            </a:pPr>
            <a:r>
              <a:rPr lang="en-US" altLang="zh-CN" sz="1801" dirty="0">
                <a:solidFill>
                  <a:srgbClr val="FF0000"/>
                </a:solidFill>
                <a:latin typeface="Segoe UI" pitchFamily="18" charset="0"/>
                <a:cs typeface="Segoe UI" pitchFamily="18" charset="0"/>
              </a:rPr>
              <a:t>3</a:t>
            </a:r>
          </a:p>
        </p:txBody>
      </p:sp>
      <p:sp>
        <p:nvSpPr>
          <p:cNvPr id="1043" name="TextBox 1"/>
          <p:cNvSpPr txBox="1"/>
          <p:nvPr/>
        </p:nvSpPr>
        <p:spPr>
          <a:xfrm>
            <a:off x="3452091" y="1823357"/>
            <a:ext cx="262892"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(6)</a:t>
            </a:r>
          </a:p>
          <a:p>
            <a:pPr>
              <a:lnSpc>
                <a:spcPts val="2200"/>
              </a:lnSpc>
              <a:tabLst/>
            </a:pPr>
            <a:r>
              <a:rPr lang="en-US" altLang="zh-CN" sz="1801" dirty="0">
                <a:solidFill>
                  <a:srgbClr val="0070C0"/>
                </a:solidFill>
                <a:latin typeface="Segoe UI" pitchFamily="18" charset="0"/>
                <a:cs typeface="Segoe UI" pitchFamily="18" charset="0"/>
              </a:rPr>
              <a:t>5</a:t>
            </a:r>
          </a:p>
        </p:txBody>
      </p:sp>
      <p:sp>
        <p:nvSpPr>
          <p:cNvPr id="1044" name="TextBox 1"/>
          <p:cNvSpPr txBox="1"/>
          <p:nvPr/>
        </p:nvSpPr>
        <p:spPr>
          <a:xfrm>
            <a:off x="2459182"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45" name="TextBox 1"/>
          <p:cNvSpPr txBox="1"/>
          <p:nvPr/>
        </p:nvSpPr>
        <p:spPr>
          <a:xfrm>
            <a:off x="2147455" y="3048000"/>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3</a:t>
            </a:r>
          </a:p>
          <a:p>
            <a:pPr>
              <a:lnSpc>
                <a:spcPts val="2200"/>
              </a:lnSpc>
              <a:tabLst/>
            </a:pPr>
            <a:r>
              <a:rPr lang="en-US" altLang="zh-CN" sz="1801" dirty="0">
                <a:solidFill>
                  <a:srgbClr val="FF0000"/>
                </a:solidFill>
                <a:latin typeface="Segoe UI" pitchFamily="18" charset="0"/>
                <a:cs typeface="Segoe UI" pitchFamily="18" charset="0"/>
              </a:rPr>
              <a:t>2</a:t>
            </a:r>
          </a:p>
        </p:txBody>
      </p:sp>
      <p:sp>
        <p:nvSpPr>
          <p:cNvPr id="1046" name="TextBox 1"/>
          <p:cNvSpPr txBox="1"/>
          <p:nvPr/>
        </p:nvSpPr>
        <p:spPr>
          <a:xfrm>
            <a:off x="3509818" y="3088821"/>
            <a:ext cx="317395"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C</a:t>
            </a:r>
          </a:p>
        </p:txBody>
      </p:sp>
      <p:sp>
        <p:nvSpPr>
          <p:cNvPr id="1047" name="TextBox 1"/>
          <p:cNvSpPr txBox="1"/>
          <p:nvPr/>
        </p:nvSpPr>
        <p:spPr>
          <a:xfrm>
            <a:off x="3971636" y="3347357"/>
            <a:ext cx="125034"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6</a:t>
            </a:r>
          </a:p>
        </p:txBody>
      </p:sp>
      <p:sp>
        <p:nvSpPr>
          <p:cNvPr id="1048" name="TextBox 1"/>
          <p:cNvSpPr txBox="1"/>
          <p:nvPr/>
        </p:nvSpPr>
        <p:spPr>
          <a:xfrm>
            <a:off x="2932546" y="3048000"/>
            <a:ext cx="423193" cy="520655"/>
          </a:xfrm>
          <a:prstGeom prst="rect">
            <a:avLst/>
          </a:prstGeom>
          <a:noFill/>
        </p:spPr>
        <p:txBody>
          <a:bodyPr wrap="none" lIns="0" tIns="0" rIns="0" rtlCol="0">
            <a:spAutoFit/>
          </a:bodyPr>
          <a:lstStyle/>
          <a:p>
            <a:pPr>
              <a:lnSpc>
                <a:spcPts val="1500"/>
              </a:lnSpc>
              <a:tabLst>
                <a:tab pos="279400" algn="l"/>
              </a:tabLst>
            </a:pPr>
            <a:r>
              <a:rPr lang="en-US" altLang="zh-CN" dirty="0"/>
              <a:t>	</a:t>
            </a:r>
            <a:r>
              <a:rPr lang="en-US" altLang="zh-CN" sz="1801" dirty="0">
                <a:solidFill>
                  <a:srgbClr val="00B050"/>
                </a:solidFill>
                <a:latin typeface="Segoe UI" pitchFamily="18" charset="0"/>
                <a:cs typeface="Segoe UI" pitchFamily="18" charset="0"/>
              </a:rPr>
              <a:t>5</a:t>
            </a:r>
          </a:p>
          <a:p>
            <a:pPr>
              <a:lnSpc>
                <a:spcPts val="2200"/>
              </a:lnSpc>
              <a:tabLst>
                <a:tab pos="279400" algn="l"/>
              </a:tabLst>
            </a:pPr>
            <a:r>
              <a:rPr lang="en-US" altLang="zh-CN" sz="1801" dirty="0">
                <a:solidFill>
                  <a:srgbClr val="0070C0"/>
                </a:solidFill>
                <a:latin typeface="Segoe UI" pitchFamily="18" charset="0"/>
                <a:cs typeface="Segoe UI" pitchFamily="18" charset="0"/>
              </a:rPr>
              <a:t>5</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1</a:t>
            </a:r>
          </a:p>
        </p:txBody>
      </p:sp>
      <p:sp>
        <p:nvSpPr>
          <p:cNvPr id="1049" name="TextBox 1"/>
          <p:cNvSpPr txBox="1"/>
          <p:nvPr/>
        </p:nvSpPr>
        <p:spPr>
          <a:xfrm>
            <a:off x="2447637" y="4313464"/>
            <a:ext cx="351058"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p>
        </p:txBody>
      </p:sp>
      <p:sp>
        <p:nvSpPr>
          <p:cNvPr id="1050" name="TextBox 1"/>
          <p:cNvSpPr txBox="1"/>
          <p:nvPr/>
        </p:nvSpPr>
        <p:spPr>
          <a:xfrm>
            <a:off x="2932546" y="457200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5</a:t>
            </a:r>
          </a:p>
        </p:txBody>
      </p:sp>
      <p:sp>
        <p:nvSpPr>
          <p:cNvPr id="1051" name="TextBox 1"/>
          <p:cNvSpPr txBox="1"/>
          <p:nvPr/>
        </p:nvSpPr>
        <p:spPr>
          <a:xfrm>
            <a:off x="2147455" y="4272643"/>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5</a:t>
            </a:r>
          </a:p>
          <a:p>
            <a:pPr>
              <a:lnSpc>
                <a:spcPts val="2200"/>
              </a:lnSpc>
              <a:tabLst/>
            </a:pPr>
            <a:r>
              <a:rPr lang="en-US" altLang="zh-CN" sz="1801" dirty="0">
                <a:solidFill>
                  <a:srgbClr val="FF0000"/>
                </a:solidFill>
                <a:latin typeface="Segoe UI" pitchFamily="18" charset="0"/>
                <a:cs typeface="Segoe UI" pitchFamily="18" charset="0"/>
              </a:rPr>
              <a:t>0</a:t>
            </a:r>
          </a:p>
        </p:txBody>
      </p:sp>
      <p:sp>
        <p:nvSpPr>
          <p:cNvPr id="1052" name="TextBox 1"/>
          <p:cNvSpPr txBox="1"/>
          <p:nvPr/>
        </p:nvSpPr>
        <p:spPr>
          <a:xfrm>
            <a:off x="5726545" y="3728357"/>
            <a:ext cx="2398029" cy="302647"/>
          </a:xfrm>
          <a:prstGeom prst="rect">
            <a:avLst/>
          </a:prstGeom>
          <a:noFill/>
        </p:spPr>
        <p:txBody>
          <a:bodyPr wrap="none" lIns="0" tIns="0" rIns="0" rtlCol="0">
            <a:spAutoFit/>
          </a:bodyPr>
          <a:lstStyle/>
          <a:p>
            <a:pPr>
              <a:lnSpc>
                <a:spcPts val="2000"/>
              </a:lnSpc>
              <a:tabLst/>
            </a:pPr>
            <a:r>
              <a:rPr lang="en-US" altLang="zh-CN" sz="2402" dirty="0">
                <a:solidFill>
                  <a:srgbClr val="000000"/>
                </a:solidFill>
                <a:latin typeface="Segoe UI" pitchFamily="18" charset="0"/>
                <a:cs typeface="Segoe UI" pitchFamily="18" charset="0"/>
              </a:rPr>
              <a:t>Generate</a:t>
            </a:r>
            <a:r>
              <a:rPr lang="en-US" altLang="zh-CN" sz="2402" dirty="0">
                <a:latin typeface="Times New Roman" pitchFamily="18" charset="0"/>
                <a:cs typeface="Times New Roman" pitchFamily="18" charset="0"/>
              </a:rPr>
              <a:t> </a:t>
            </a:r>
            <a:r>
              <a:rPr lang="en-US" altLang="zh-CN" sz="2402" dirty="0">
                <a:solidFill>
                  <a:srgbClr val="000000"/>
                </a:solidFill>
                <a:latin typeface="Segoe UI" pitchFamily="18" charset="0"/>
                <a:cs typeface="Segoe UI" pitchFamily="18" charset="0"/>
              </a:rPr>
              <a:t>children</a:t>
            </a:r>
          </a:p>
        </p:txBody>
      </p:sp>
      <p:sp>
        <p:nvSpPr>
          <p:cNvPr id="1053" name="TextBox 1"/>
          <p:cNvSpPr txBox="1"/>
          <p:nvPr/>
        </p:nvSpPr>
        <p:spPr>
          <a:xfrm>
            <a:off x="5922818" y="4122965"/>
            <a:ext cx="1920334" cy="879728"/>
          </a:xfrm>
          <a:prstGeom prst="rect">
            <a:avLst/>
          </a:prstGeom>
          <a:noFill/>
        </p:spPr>
        <p:txBody>
          <a:bodyPr wrap="none" lIns="0" tIns="0" rIns="0" rtlCol="0">
            <a:spAutoFit/>
          </a:bodyPr>
          <a:lstStyle/>
          <a:p>
            <a:pPr>
              <a:lnSpc>
                <a:spcPts val="1700"/>
              </a:lnSpc>
              <a:tabLst>
                <a:tab pos="228600" algn="l"/>
              </a:tabLst>
            </a:pPr>
            <a:r>
              <a:rPr lang="en-US" altLang="zh-CN" dirty="0"/>
              <a:t>	</a:t>
            </a:r>
            <a:r>
              <a:rPr lang="en-US" altLang="zh-CN" sz="2005" dirty="0">
                <a:solidFill>
                  <a:srgbClr val="000000"/>
                </a:solidFill>
                <a:latin typeface="Segoe UI" pitchFamily="18" charset="0"/>
                <a:cs typeface="Segoe UI" pitchFamily="18" charset="0"/>
              </a:rPr>
              <a:t>(One</a:t>
            </a:r>
            <a:r>
              <a:rPr lang="en-US" altLang="zh-CN" sz="2005" dirty="0">
                <a:latin typeface="Times New Roman" pitchFamily="18" charset="0"/>
                <a:cs typeface="Times New Roman" pitchFamily="18" charset="0"/>
              </a:rPr>
              <a:t> </a:t>
            </a:r>
            <a:r>
              <a:rPr lang="en-US" altLang="zh-CN" sz="2005" dirty="0">
                <a:solidFill>
                  <a:srgbClr val="000000"/>
                </a:solidFill>
                <a:latin typeface="Segoe UI" pitchFamily="18" charset="0"/>
                <a:cs typeface="Segoe UI" pitchFamily="18" charset="0"/>
              </a:rPr>
              <a:t>by</a:t>
            </a:r>
            <a:r>
              <a:rPr lang="en-US" altLang="zh-CN" sz="2005" dirty="0">
                <a:latin typeface="Times New Roman" pitchFamily="18" charset="0"/>
                <a:cs typeface="Times New Roman" pitchFamily="18" charset="0"/>
              </a:rPr>
              <a:t> </a:t>
            </a:r>
            <a:r>
              <a:rPr lang="en-US" altLang="zh-CN" sz="2005" dirty="0">
                <a:solidFill>
                  <a:srgbClr val="000000"/>
                </a:solidFill>
                <a:latin typeface="Segoe UI" pitchFamily="18" charset="0"/>
                <a:cs typeface="Segoe UI" pitchFamily="18" charset="0"/>
              </a:rPr>
              <a:t>one)</a:t>
            </a:r>
          </a:p>
          <a:p>
            <a:pPr>
              <a:lnSpc>
                <a:spcPts val="1000"/>
              </a:lnSpc>
            </a:pPr>
            <a:endParaRPr lang="en-US" altLang="zh-CN" dirty="0"/>
          </a:p>
          <a:p>
            <a:pPr>
              <a:lnSpc>
                <a:spcPts val="1000"/>
              </a:lnSpc>
            </a:pPr>
            <a:endParaRPr lang="en-US" altLang="zh-CN" dirty="0"/>
          </a:p>
          <a:p>
            <a:pPr>
              <a:lnSpc>
                <a:spcPts val="2800"/>
              </a:lnSpc>
              <a:tabLst>
                <a:tab pos="228600" algn="l"/>
              </a:tabLst>
            </a:pPr>
            <a:r>
              <a:rPr lang="en-US" altLang="zh-CN" sz="2798" dirty="0">
                <a:solidFill>
                  <a:srgbClr val="FF0000"/>
                </a:solidFill>
                <a:latin typeface="Segoe UI" pitchFamily="18" charset="0"/>
                <a:cs typeface="Segoe UI" pitchFamily="18" charset="0"/>
              </a:rPr>
              <a:t>Memory</a:t>
            </a:r>
            <a:r>
              <a:rPr lang="en-US" altLang="zh-CN" sz="2798" dirty="0">
                <a:latin typeface="Times New Roman" pitchFamily="18" charset="0"/>
                <a:cs typeface="Times New Roman" pitchFamily="18" charset="0"/>
              </a:rPr>
              <a:t> </a:t>
            </a:r>
            <a:r>
              <a:rPr lang="en-US" altLang="zh-CN" sz="2798" dirty="0">
                <a:solidFill>
                  <a:srgbClr val="FF0000"/>
                </a:solidFill>
                <a:latin typeface="Segoe UI" pitchFamily="18" charset="0"/>
                <a:cs typeface="Segoe UI" pitchFamily="18" charset="0"/>
              </a:rPr>
              <a:t>full</a:t>
            </a:r>
          </a:p>
        </p:txBody>
      </p:sp>
    </p:spTree>
    <p:extLst>
      <p:ext uri="{BB962C8B-B14F-4D97-AF65-F5344CB8AC3E}">
        <p14:creationId xmlns:p14="http://schemas.microsoft.com/office/powerpoint/2010/main" val="35664541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4152198" y="2969714"/>
            <a:ext cx="11545" cy="449036"/>
          </a:xfrm>
          <a:custGeom>
            <a:avLst/>
            <a:gdLst>
              <a:gd name="connsiteX0" fmla="*/ 5339 w 12700"/>
              <a:gd name="connsiteY0" fmla="*/ 0 h 419100"/>
              <a:gd name="connsiteX1" fmla="*/ 5339 w 12700"/>
              <a:gd name="connsiteY1" fmla="*/ 419100 h 419100"/>
            </a:gdLst>
            <a:ahLst/>
            <a:cxnLst>
              <a:cxn ang="0">
                <a:pos x="connsiteX0" y="connsiteY0"/>
              </a:cxn>
              <a:cxn ang="1">
                <a:pos x="connsiteX1" y="connsiteY1"/>
              </a:cxn>
            </a:cxnLst>
            <a:rect l="l" t="t" r="r" b="b"/>
            <a:pathLst>
              <a:path w="12700" h="419100">
                <a:moveTo>
                  <a:pt x="5339" y="0"/>
                </a:moveTo>
                <a:lnTo>
                  <a:pt x="5339" y="419100"/>
                </a:lnTo>
              </a:path>
            </a:pathLst>
          </a:custGeom>
          <a:ln w="12700">
            <a:solidFill>
              <a:srgbClr val="000000">
                <a:alpha val="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 name="Freeform 3"/>
          <p:cNvSpPr/>
          <p:nvPr/>
        </p:nvSpPr>
        <p:spPr>
          <a:xfrm>
            <a:off x="4417074" y="2659173"/>
            <a:ext cx="779373" cy="9806"/>
          </a:xfrm>
          <a:custGeom>
            <a:avLst/>
            <a:gdLst>
              <a:gd name="connsiteX0" fmla="*/ 0 w 857310"/>
              <a:gd name="connsiteY0" fmla="*/ 4576 h 9152"/>
              <a:gd name="connsiteX1" fmla="*/ 857310 w 857310"/>
              <a:gd name="connsiteY1" fmla="*/ 4576 h 9152"/>
            </a:gdLst>
            <a:ahLst/>
            <a:cxnLst>
              <a:cxn ang="0">
                <a:pos x="connsiteX0" y="connsiteY0"/>
              </a:cxn>
              <a:cxn ang="1">
                <a:pos x="connsiteX1" y="connsiteY1"/>
              </a:cxn>
            </a:cxnLst>
            <a:rect l="l" t="t" r="r" b="b"/>
            <a:pathLst>
              <a:path w="857310" h="9152">
                <a:moveTo>
                  <a:pt x="0" y="4576"/>
                </a:moveTo>
                <a:lnTo>
                  <a:pt x="857310"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Freeform 3"/>
          <p:cNvSpPr/>
          <p:nvPr/>
        </p:nvSpPr>
        <p:spPr>
          <a:xfrm>
            <a:off x="5716491" y="2659173"/>
            <a:ext cx="780759" cy="9806"/>
          </a:xfrm>
          <a:custGeom>
            <a:avLst/>
            <a:gdLst>
              <a:gd name="connsiteX0" fmla="*/ 0 w 858835"/>
              <a:gd name="connsiteY0" fmla="*/ 4576 h 9152"/>
              <a:gd name="connsiteX1" fmla="*/ 858835 w 858835"/>
              <a:gd name="connsiteY1" fmla="*/ 4576 h 9152"/>
            </a:gdLst>
            <a:ahLst/>
            <a:cxnLst>
              <a:cxn ang="0">
                <a:pos x="connsiteX0" y="connsiteY0"/>
              </a:cxn>
              <a:cxn ang="1">
                <a:pos x="connsiteX1" y="connsiteY1"/>
              </a:cxn>
            </a:cxnLst>
            <a:rect l="l" t="t" r="r" b="b"/>
            <a:pathLst>
              <a:path w="858835" h="9152">
                <a:moveTo>
                  <a:pt x="0" y="4576"/>
                </a:moveTo>
                <a:lnTo>
                  <a:pt x="85883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5453002" y="2969714"/>
            <a:ext cx="11545" cy="449036"/>
          </a:xfrm>
          <a:custGeom>
            <a:avLst/>
            <a:gdLst>
              <a:gd name="connsiteX0" fmla="*/ 4576 w 12700"/>
              <a:gd name="connsiteY0" fmla="*/ 0 h 419100"/>
              <a:gd name="connsiteX1" fmla="*/ 4576 w 12700"/>
              <a:gd name="connsiteY1" fmla="*/ 419100 h 419100"/>
            </a:gdLst>
            <a:ahLst/>
            <a:cxnLst>
              <a:cxn ang="0">
                <a:pos x="connsiteX0" y="connsiteY0"/>
              </a:cxn>
              <a:cxn ang="1">
                <a:pos x="connsiteX1" y="connsiteY1"/>
              </a:cxn>
            </a:cxnLst>
            <a:rect l="l" t="t" r="r" b="b"/>
            <a:pathLst>
              <a:path w="12700" h="419100">
                <a:moveTo>
                  <a:pt x="4576" y="0"/>
                </a:moveTo>
                <a:lnTo>
                  <a:pt x="4576" y="419100"/>
                </a:lnTo>
              </a:path>
            </a:pathLst>
          </a:custGeom>
          <a:ln w="12700">
            <a:solidFill>
              <a:srgbClr val="000000">
                <a:alpha val="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97030" y="3582622"/>
            <a:ext cx="520044" cy="612909"/>
          </a:xfrm>
          <a:custGeom>
            <a:avLst/>
            <a:gdLst>
              <a:gd name="connsiteX0" fmla="*/ 0 w 572048"/>
              <a:gd name="connsiteY0" fmla="*/ 286786 h 572048"/>
              <a:gd name="connsiteX1" fmla="*/ 285261 w 572048"/>
              <a:gd name="connsiteY1" fmla="*/ 0 h 572048"/>
              <a:gd name="connsiteX2" fmla="*/ 285261 w 572048"/>
              <a:gd name="connsiteY2" fmla="*/ 0 h 572048"/>
              <a:gd name="connsiteX3" fmla="*/ 285261 w 572048"/>
              <a:gd name="connsiteY3" fmla="*/ 0 h 572048"/>
              <a:gd name="connsiteX4" fmla="*/ 572048 w 572048"/>
              <a:gd name="connsiteY4" fmla="*/ 286786 h 572048"/>
              <a:gd name="connsiteX5" fmla="*/ 572048 w 572048"/>
              <a:gd name="connsiteY5" fmla="*/ 286786 h 572048"/>
              <a:gd name="connsiteX6" fmla="*/ 572048 w 572048"/>
              <a:gd name="connsiteY6" fmla="*/ 286786 h 572048"/>
              <a:gd name="connsiteX7" fmla="*/ 285261 w 572048"/>
              <a:gd name="connsiteY7" fmla="*/ 572048 h 572048"/>
              <a:gd name="connsiteX8" fmla="*/ 285261 w 572048"/>
              <a:gd name="connsiteY8" fmla="*/ 572048 h 572048"/>
              <a:gd name="connsiteX9" fmla="*/ 285261 w 572048"/>
              <a:gd name="connsiteY9" fmla="*/ 572048 h 572048"/>
              <a:gd name="connsiteX10" fmla="*/ 0 w 572048"/>
              <a:gd name="connsiteY10" fmla="*/ 286786 h 572048"/>
              <a:gd name="connsiteX11" fmla="*/ 0 w 572048"/>
              <a:gd name="connsiteY11" fmla="*/ 286786 h 5720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72048" h="572048">
                <a:moveTo>
                  <a:pt x="0" y="286786"/>
                </a:moveTo>
                <a:cubicBezTo>
                  <a:pt x="0" y="128138"/>
                  <a:pt x="128139" y="0"/>
                  <a:pt x="285261" y="0"/>
                </a:cubicBezTo>
                <a:cubicBezTo>
                  <a:pt x="285261" y="0"/>
                  <a:pt x="285261" y="0"/>
                  <a:pt x="285261" y="0"/>
                </a:cubicBezTo>
                <a:lnTo>
                  <a:pt x="285261" y="0"/>
                </a:lnTo>
                <a:cubicBezTo>
                  <a:pt x="443909" y="0"/>
                  <a:pt x="572048" y="128138"/>
                  <a:pt x="572048" y="286786"/>
                </a:cubicBezTo>
                <a:cubicBezTo>
                  <a:pt x="572048" y="286786"/>
                  <a:pt x="572048" y="286786"/>
                  <a:pt x="572048" y="286786"/>
                </a:cubicBezTo>
                <a:lnTo>
                  <a:pt x="572048" y="286786"/>
                </a:lnTo>
                <a:cubicBezTo>
                  <a:pt x="572048" y="443909"/>
                  <a:pt x="443909" y="572048"/>
                  <a:pt x="285261" y="572048"/>
                </a:cubicBezTo>
                <a:cubicBezTo>
                  <a:pt x="285261" y="572048"/>
                  <a:pt x="285261" y="572048"/>
                  <a:pt x="285261" y="572048"/>
                </a:cubicBezTo>
                <a:lnTo>
                  <a:pt x="285261" y="572048"/>
                </a:lnTo>
                <a:cubicBezTo>
                  <a:pt x="128139" y="572048"/>
                  <a:pt x="0" y="443909"/>
                  <a:pt x="0" y="286786"/>
                </a:cubicBezTo>
                <a:cubicBezTo>
                  <a:pt x="0" y="286786"/>
                  <a:pt x="0" y="286786"/>
                  <a:pt x="0" y="286786"/>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5196447" y="3582622"/>
            <a:ext cx="520044" cy="612909"/>
          </a:xfrm>
          <a:custGeom>
            <a:avLst/>
            <a:gdLst>
              <a:gd name="connsiteX0" fmla="*/ 0 w 572048"/>
              <a:gd name="connsiteY0" fmla="*/ 286786 h 572048"/>
              <a:gd name="connsiteX1" fmla="*/ 286787 w 572048"/>
              <a:gd name="connsiteY1" fmla="*/ 0 h 572048"/>
              <a:gd name="connsiteX2" fmla="*/ 286787 w 572048"/>
              <a:gd name="connsiteY2" fmla="*/ 0 h 572048"/>
              <a:gd name="connsiteX3" fmla="*/ 286787 w 572048"/>
              <a:gd name="connsiteY3" fmla="*/ 0 h 572048"/>
              <a:gd name="connsiteX4" fmla="*/ 572048 w 572048"/>
              <a:gd name="connsiteY4" fmla="*/ 286786 h 572048"/>
              <a:gd name="connsiteX5" fmla="*/ 572048 w 572048"/>
              <a:gd name="connsiteY5" fmla="*/ 286786 h 572048"/>
              <a:gd name="connsiteX6" fmla="*/ 572048 w 572048"/>
              <a:gd name="connsiteY6" fmla="*/ 286786 h 572048"/>
              <a:gd name="connsiteX7" fmla="*/ 286787 w 572048"/>
              <a:gd name="connsiteY7" fmla="*/ 572048 h 572048"/>
              <a:gd name="connsiteX8" fmla="*/ 286787 w 572048"/>
              <a:gd name="connsiteY8" fmla="*/ 572048 h 572048"/>
              <a:gd name="connsiteX9" fmla="*/ 286787 w 572048"/>
              <a:gd name="connsiteY9" fmla="*/ 572048 h 572048"/>
              <a:gd name="connsiteX10" fmla="*/ 0 w 572048"/>
              <a:gd name="connsiteY10" fmla="*/ 286786 h 572048"/>
              <a:gd name="connsiteX11" fmla="*/ 0 w 572048"/>
              <a:gd name="connsiteY11" fmla="*/ 286786 h 5720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72048" h="572048">
                <a:moveTo>
                  <a:pt x="0" y="286786"/>
                </a:moveTo>
                <a:cubicBezTo>
                  <a:pt x="0" y="128138"/>
                  <a:pt x="128139" y="0"/>
                  <a:pt x="286787" y="0"/>
                </a:cubicBezTo>
                <a:cubicBezTo>
                  <a:pt x="286787" y="0"/>
                  <a:pt x="286787" y="0"/>
                  <a:pt x="286787" y="0"/>
                </a:cubicBezTo>
                <a:lnTo>
                  <a:pt x="286787" y="0"/>
                </a:lnTo>
                <a:cubicBezTo>
                  <a:pt x="445435" y="0"/>
                  <a:pt x="572048" y="128138"/>
                  <a:pt x="572048" y="286786"/>
                </a:cubicBezTo>
                <a:cubicBezTo>
                  <a:pt x="572048" y="286786"/>
                  <a:pt x="572048" y="286786"/>
                  <a:pt x="572048" y="286786"/>
                </a:cubicBezTo>
                <a:lnTo>
                  <a:pt x="572048" y="286786"/>
                </a:lnTo>
                <a:cubicBezTo>
                  <a:pt x="572048" y="443909"/>
                  <a:pt x="445435" y="572048"/>
                  <a:pt x="286787" y="572048"/>
                </a:cubicBezTo>
                <a:cubicBezTo>
                  <a:pt x="286787" y="572048"/>
                  <a:pt x="286787" y="572048"/>
                  <a:pt x="286787" y="572048"/>
                </a:cubicBezTo>
                <a:lnTo>
                  <a:pt x="286787" y="572048"/>
                </a:lnTo>
                <a:cubicBezTo>
                  <a:pt x="128139" y="572048"/>
                  <a:pt x="0" y="443909"/>
                  <a:pt x="0" y="286786"/>
                </a:cubicBezTo>
                <a:cubicBezTo>
                  <a:pt x="0" y="286786"/>
                  <a:pt x="0" y="286786"/>
                  <a:pt x="0" y="286786"/>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453002" y="4195532"/>
            <a:ext cx="8320" cy="612909"/>
          </a:xfrm>
          <a:custGeom>
            <a:avLst/>
            <a:gdLst>
              <a:gd name="connsiteX0" fmla="*/ 4576 w 9152"/>
              <a:gd name="connsiteY0" fmla="*/ 0 h 572048"/>
              <a:gd name="connsiteX1" fmla="*/ 4576 w 9152"/>
              <a:gd name="connsiteY1" fmla="*/ 572048 h 572048"/>
            </a:gdLst>
            <a:ahLst/>
            <a:cxnLst>
              <a:cxn ang="0">
                <a:pos x="connsiteX0" y="connsiteY0"/>
              </a:cxn>
              <a:cxn ang="1">
                <a:pos x="connsiteX1" y="connsiteY1"/>
              </a:cxn>
            </a:cxnLst>
            <a:rect l="l" t="t" r="r" b="b"/>
            <a:pathLst>
              <a:path w="9152" h="572048">
                <a:moveTo>
                  <a:pt x="4576" y="0"/>
                </a:moveTo>
                <a:lnTo>
                  <a:pt x="4576"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4152198" y="3432357"/>
            <a:ext cx="11545" cy="149679"/>
          </a:xfrm>
          <a:custGeom>
            <a:avLst/>
            <a:gdLst>
              <a:gd name="connsiteX0" fmla="*/ 5339 w 12700"/>
              <a:gd name="connsiteY0" fmla="*/ 0 h 139700"/>
              <a:gd name="connsiteX1" fmla="*/ 5339 w 12700"/>
              <a:gd name="connsiteY1" fmla="*/ 139700 h 139700"/>
            </a:gdLst>
            <a:ahLst/>
            <a:cxnLst>
              <a:cxn ang="0">
                <a:pos x="connsiteX0" y="connsiteY0"/>
              </a:cxn>
              <a:cxn ang="1">
                <a:pos x="connsiteX1" y="connsiteY1"/>
              </a:cxn>
            </a:cxnLst>
            <a:rect l="l" t="t" r="r" b="b"/>
            <a:pathLst>
              <a:path w="12700" h="139700">
                <a:moveTo>
                  <a:pt x="5339" y="0"/>
                </a:moveTo>
                <a:lnTo>
                  <a:pt x="5339" y="139700"/>
                </a:lnTo>
              </a:path>
            </a:pathLst>
          </a:custGeom>
          <a:ln w="12700">
            <a:solidFill>
              <a:srgbClr val="000000">
                <a:alpha val="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3"/>
          <p:cNvSpPr/>
          <p:nvPr/>
        </p:nvSpPr>
        <p:spPr>
          <a:xfrm>
            <a:off x="4417074" y="5110810"/>
            <a:ext cx="779373" cy="9806"/>
          </a:xfrm>
          <a:custGeom>
            <a:avLst/>
            <a:gdLst>
              <a:gd name="connsiteX0" fmla="*/ 0 w 857310"/>
              <a:gd name="connsiteY0" fmla="*/ 4576 h 9152"/>
              <a:gd name="connsiteX1" fmla="*/ 857310 w 857310"/>
              <a:gd name="connsiteY1" fmla="*/ 4576 h 9152"/>
            </a:gdLst>
            <a:ahLst/>
            <a:cxnLst>
              <a:cxn ang="0">
                <a:pos x="connsiteX0" y="connsiteY0"/>
              </a:cxn>
              <a:cxn ang="1">
                <a:pos x="connsiteX1" y="connsiteY1"/>
              </a:cxn>
            </a:cxnLst>
            <a:rect l="l" t="t" r="r" b="b"/>
            <a:pathLst>
              <a:path w="857310" h="9152">
                <a:moveTo>
                  <a:pt x="0" y="4576"/>
                </a:moveTo>
                <a:lnTo>
                  <a:pt x="857310"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5716491" y="5110810"/>
            <a:ext cx="780759" cy="9806"/>
          </a:xfrm>
          <a:custGeom>
            <a:avLst/>
            <a:gdLst>
              <a:gd name="connsiteX0" fmla="*/ 0 w 858835"/>
              <a:gd name="connsiteY0" fmla="*/ 4576 h 9152"/>
              <a:gd name="connsiteX1" fmla="*/ 858835 w 858835"/>
              <a:gd name="connsiteY1" fmla="*/ 4576 h 9152"/>
            </a:gdLst>
            <a:ahLst/>
            <a:cxnLst>
              <a:cxn ang="0">
                <a:pos x="connsiteX0" y="connsiteY0"/>
              </a:cxn>
              <a:cxn ang="1">
                <a:pos x="connsiteX1" y="connsiteY1"/>
              </a:cxn>
            </a:cxnLst>
            <a:rect l="l" t="t" r="r" b="b"/>
            <a:pathLst>
              <a:path w="858835" h="9152">
                <a:moveTo>
                  <a:pt x="0" y="4576"/>
                </a:moveTo>
                <a:lnTo>
                  <a:pt x="85883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4152198" y="419553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6752419" y="419553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4338028" y="4102370"/>
            <a:ext cx="937466" cy="800867"/>
          </a:xfrm>
          <a:custGeom>
            <a:avLst/>
            <a:gdLst>
              <a:gd name="connsiteX0" fmla="*/ 1031213 w 1031213"/>
              <a:gd name="connsiteY0" fmla="*/ 7627 h 747476"/>
              <a:gd name="connsiteX1" fmla="*/ 6101 w 1031213"/>
              <a:gd name="connsiteY1" fmla="*/ 747476 h 747476"/>
              <a:gd name="connsiteX2" fmla="*/ 0 w 1031213"/>
              <a:gd name="connsiteY2" fmla="*/ 739849 h 747476"/>
              <a:gd name="connsiteX3" fmla="*/ 1026636 w 1031213"/>
              <a:gd name="connsiteY3" fmla="*/ 0 h 747476"/>
              <a:gd name="connsiteX4" fmla="*/ 1031213 w 1031213"/>
              <a:gd name="connsiteY4" fmla="*/ 7627 h 7474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1213" h="747476">
                <a:moveTo>
                  <a:pt x="1031213" y="7627"/>
                </a:moveTo>
                <a:lnTo>
                  <a:pt x="6101" y="747476"/>
                </a:lnTo>
                <a:lnTo>
                  <a:pt x="0" y="739849"/>
                </a:lnTo>
                <a:lnTo>
                  <a:pt x="1026636" y="0"/>
                </a:lnTo>
                <a:lnTo>
                  <a:pt x="1031213"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5453002" y="3432357"/>
            <a:ext cx="11545" cy="149679"/>
          </a:xfrm>
          <a:custGeom>
            <a:avLst/>
            <a:gdLst>
              <a:gd name="connsiteX0" fmla="*/ 4576 w 12700"/>
              <a:gd name="connsiteY0" fmla="*/ 0 h 139700"/>
              <a:gd name="connsiteX1" fmla="*/ 4576 w 12700"/>
              <a:gd name="connsiteY1" fmla="*/ 139700 h 139700"/>
            </a:gdLst>
            <a:ahLst/>
            <a:cxnLst>
              <a:cxn ang="0">
                <a:pos x="connsiteX0" y="connsiteY0"/>
              </a:cxn>
              <a:cxn ang="1">
                <a:pos x="connsiteX1" y="connsiteY1"/>
              </a:cxn>
            </a:cxnLst>
            <a:rect l="l" t="t" r="r" b="b"/>
            <a:pathLst>
              <a:path w="12700" h="139700">
                <a:moveTo>
                  <a:pt x="4576" y="0"/>
                </a:moveTo>
                <a:lnTo>
                  <a:pt x="4576" y="139700"/>
                </a:lnTo>
              </a:path>
            </a:pathLst>
          </a:custGeom>
          <a:ln w="12700">
            <a:solidFill>
              <a:srgbClr val="000000">
                <a:alpha val="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3879273" y="2326821"/>
            <a:ext cx="3163455" cy="1891393"/>
          </a:xfrm>
          <a:prstGeom prst="rect">
            <a:avLst/>
          </a:prstGeom>
          <a:noFill/>
        </p:spPr>
      </p:pic>
      <p:pic>
        <p:nvPicPr>
          <p:cNvPr id="18" name="Picture 3"/>
          <p:cNvPicPr>
            <a:picLocks noChangeAspect="1" noChangeArrowheads="1"/>
          </p:cNvPicPr>
          <p:nvPr/>
        </p:nvPicPr>
        <p:blipFill>
          <a:blip r:embed="rId3"/>
          <a:srcRect/>
          <a:stretch>
            <a:fillRect/>
          </a:stretch>
        </p:blipFill>
        <p:spPr bwMode="auto">
          <a:xfrm>
            <a:off x="3879273" y="4776107"/>
            <a:ext cx="565727" cy="680357"/>
          </a:xfrm>
          <a:prstGeom prst="rect">
            <a:avLst/>
          </a:prstGeom>
          <a:noFill/>
        </p:spPr>
      </p:pic>
      <p:pic>
        <p:nvPicPr>
          <p:cNvPr id="19" name="Picture 3"/>
          <p:cNvPicPr>
            <a:picLocks noChangeAspect="1" noChangeArrowheads="1"/>
          </p:cNvPicPr>
          <p:nvPr/>
        </p:nvPicPr>
        <p:blipFill>
          <a:blip r:embed="rId4"/>
          <a:srcRect/>
          <a:stretch>
            <a:fillRect/>
          </a:stretch>
        </p:blipFill>
        <p:spPr bwMode="auto">
          <a:xfrm>
            <a:off x="5172364" y="4776107"/>
            <a:ext cx="565727" cy="680357"/>
          </a:xfrm>
          <a:prstGeom prst="rect">
            <a:avLst/>
          </a:prstGeom>
          <a:noFill/>
        </p:spPr>
      </p:pic>
      <p:pic>
        <p:nvPicPr>
          <p:cNvPr id="20" name="Picture 3"/>
          <p:cNvPicPr>
            <a:picLocks noChangeAspect="1" noChangeArrowheads="1"/>
          </p:cNvPicPr>
          <p:nvPr/>
        </p:nvPicPr>
        <p:blipFill>
          <a:blip r:embed="rId5"/>
          <a:srcRect/>
          <a:stretch>
            <a:fillRect/>
          </a:stretch>
        </p:blipFill>
        <p:spPr bwMode="auto">
          <a:xfrm>
            <a:off x="6477000" y="4776107"/>
            <a:ext cx="565727" cy="680357"/>
          </a:xfrm>
          <a:prstGeom prst="rect">
            <a:avLst/>
          </a:prstGeom>
          <a:noFill/>
        </p:spPr>
      </p:pic>
      <p:graphicFrame>
        <p:nvGraphicFramePr>
          <p:cNvPr id="21" name="表格 4"/>
          <p:cNvGraphicFramePr>
            <a:graphicFrameLocks noGrp="1"/>
          </p:cNvGraphicFramePr>
          <p:nvPr/>
        </p:nvGraphicFramePr>
        <p:xfrm>
          <a:off x="2076876" y="5709827"/>
          <a:ext cx="4875235" cy="1069354"/>
        </p:xfrm>
        <a:graphic>
          <a:graphicData uri="http://schemas.openxmlformats.org/drawingml/2006/table">
            <a:tbl>
              <a:tblPr/>
              <a:tblGrid>
                <a:gridCol w="942319">
                  <a:extLst>
                    <a:ext uri="{9D8B030D-6E8A-4147-A177-3AD203B41FA5}">
                      <a16:colId xmlns:a16="http://schemas.microsoft.com/office/drawing/2014/main" val="20000"/>
                    </a:ext>
                  </a:extLst>
                </a:gridCol>
                <a:gridCol w="437530">
                  <a:extLst>
                    <a:ext uri="{9D8B030D-6E8A-4147-A177-3AD203B41FA5}">
                      <a16:colId xmlns:a16="http://schemas.microsoft.com/office/drawing/2014/main" val="20001"/>
                    </a:ext>
                  </a:extLst>
                </a:gridCol>
                <a:gridCol w="436837">
                  <a:extLst>
                    <a:ext uri="{9D8B030D-6E8A-4147-A177-3AD203B41FA5}">
                      <a16:colId xmlns:a16="http://schemas.microsoft.com/office/drawing/2014/main" val="20002"/>
                    </a:ext>
                  </a:extLst>
                </a:gridCol>
                <a:gridCol w="436836">
                  <a:extLst>
                    <a:ext uri="{9D8B030D-6E8A-4147-A177-3AD203B41FA5}">
                      <a16:colId xmlns:a16="http://schemas.microsoft.com/office/drawing/2014/main" val="20003"/>
                    </a:ext>
                  </a:extLst>
                </a:gridCol>
                <a:gridCol w="436837">
                  <a:extLst>
                    <a:ext uri="{9D8B030D-6E8A-4147-A177-3AD203B41FA5}">
                      <a16:colId xmlns:a16="http://schemas.microsoft.com/office/drawing/2014/main" val="20004"/>
                    </a:ext>
                  </a:extLst>
                </a:gridCol>
                <a:gridCol w="437530">
                  <a:extLst>
                    <a:ext uri="{9D8B030D-6E8A-4147-A177-3AD203B41FA5}">
                      <a16:colId xmlns:a16="http://schemas.microsoft.com/office/drawing/2014/main" val="20005"/>
                    </a:ext>
                  </a:extLst>
                </a:gridCol>
                <a:gridCol w="436836">
                  <a:extLst>
                    <a:ext uri="{9D8B030D-6E8A-4147-A177-3AD203B41FA5}">
                      <a16:colId xmlns:a16="http://schemas.microsoft.com/office/drawing/2014/main" val="20006"/>
                    </a:ext>
                  </a:extLst>
                </a:gridCol>
                <a:gridCol w="436836">
                  <a:extLst>
                    <a:ext uri="{9D8B030D-6E8A-4147-A177-3AD203B41FA5}">
                      <a16:colId xmlns:a16="http://schemas.microsoft.com/office/drawing/2014/main" val="20007"/>
                    </a:ext>
                  </a:extLst>
                </a:gridCol>
                <a:gridCol w="436837">
                  <a:extLst>
                    <a:ext uri="{9D8B030D-6E8A-4147-A177-3AD203B41FA5}">
                      <a16:colId xmlns:a16="http://schemas.microsoft.com/office/drawing/2014/main" val="20008"/>
                    </a:ext>
                  </a:extLst>
                </a:gridCol>
                <a:gridCol w="436837">
                  <a:extLst>
                    <a:ext uri="{9D8B030D-6E8A-4147-A177-3AD203B41FA5}">
                      <a16:colId xmlns:a16="http://schemas.microsoft.com/office/drawing/2014/main" val="20009"/>
                    </a:ext>
                  </a:extLst>
                </a:gridCol>
              </a:tblGrid>
              <a:tr h="392262">
                <a:tc>
                  <a:txBody>
                    <a:bodyPr/>
                    <a:lstStyle/>
                    <a:p>
                      <a:endParaRPr lang="zh-CN" altLang="en-US" sz="1900" dirty="0"/>
                    </a:p>
                  </a:txBody>
                  <a:tcPr marL="83127" marR="83127" marT="48986" marB="48986">
                    <a:lnL w="0" cmpd="sng">
                      <a:solidFill>
                        <a:srgbClr val="FFFFFF"/>
                      </a:solidFill>
                      <a:prstDash val="solid"/>
                    </a:lnL>
                    <a:lnR w="0" cap="flat" cmpd="sng" algn="ctr">
                      <a:solidFill>
                        <a:srgbClr val="FFFFFF"/>
                      </a:solidFill>
                      <a:prstDash val="solid"/>
                      <a:round/>
                      <a:headEnd type="none" w="med" len="med"/>
                      <a:tailEnd type="none" w="med" len="med"/>
                    </a:lnR>
                    <a:lnT w="1" cmpd="sng">
                      <a:solidFill>
                        <a:srgbClr val="FFFFFF"/>
                      </a:solidFill>
                      <a:prstDash val="solid"/>
                    </a:lnT>
                    <a:lnB w="3" cap="flat" cmpd="sng" algn="ctr">
                      <a:solidFill>
                        <a:srgbClr val="FFFFFF"/>
                      </a:solidFill>
                      <a:prstDash val="solid"/>
                      <a:round/>
                      <a:headEnd type="none" w="med" len="med"/>
                      <a:tailEnd type="none" w="med" len="med"/>
                    </a:lnB>
                    <a:solidFill>
                      <a:srgbClr val="4F81BD"/>
                    </a:solidFill>
                  </a:tcPr>
                </a:tc>
                <a:tc>
                  <a:txBody>
                    <a:bodyPr/>
                    <a:lstStyle/>
                    <a:p>
                      <a:pPr algn="ctr"/>
                      <a:r>
                        <a:rPr lang="en-US" altLang="zh-CN" sz="1900" dirty="0">
                          <a:solidFill>
                            <a:srgbClr val="FFFFFF"/>
                          </a:solidFill>
                          <a:latin typeface="Segoe UI" pitchFamily="18" charset="0"/>
                          <a:cs typeface="Segoe UI" pitchFamily="18" charset="0"/>
                        </a:rPr>
                        <a:t>S</a:t>
                      </a:r>
                      <a:endParaRPr lang="zh-CN" altLang="en-US" sz="1900" dirty="0">
                        <a:solidFill>
                          <a:srgbClr val="FFFFFF"/>
                        </a:solidFill>
                        <a:latin typeface="Segoe UI" pitchFamily="18" charset="0"/>
                        <a:cs typeface="Segoe UI" pitchFamily="18" charset="0"/>
                      </a:endParaRPr>
                    </a:p>
                  </a:txBody>
                  <a:tcPr marL="83127" marR="83127" marT="48986" marB="48986">
                    <a:lnL w="0" cap="flat" cmpd="sng" algn="ctr">
                      <a:solidFill>
                        <a:srgbClr val="FFFFFF"/>
                      </a:solidFill>
                      <a:prstDash val="solid"/>
                      <a:round/>
                      <a:headEnd type="none" w="med" len="med"/>
                      <a:tailEnd type="none" w="med" len="med"/>
                    </a:lnL>
                    <a:lnR w="1" cap="flat" cmpd="sng" algn="ctr">
                      <a:solidFill>
                        <a:srgbClr val="FFFFFF"/>
                      </a:solidFill>
                      <a:prstDash val="solid"/>
                      <a:round/>
                      <a:headEnd type="none" w="med" len="med"/>
                      <a:tailEnd type="none" w="med" len="med"/>
                    </a:lnR>
                    <a:lnT w="1" cap="flat" cmpd="sng" algn="ctr">
                      <a:solidFill>
                        <a:srgbClr val="FFFFFF"/>
                      </a:solidFill>
                      <a:prstDash val="solid"/>
                      <a:round/>
                      <a:headEnd type="none" w="med" len="med"/>
                      <a:tailEnd type="none" w="med" len="med"/>
                    </a:lnT>
                    <a:lnB w="3" cap="flat" cmpd="sng" algn="ctr">
                      <a:solidFill>
                        <a:srgbClr val="FFFFFF"/>
                      </a:solidFill>
                      <a:prstDash val="solid"/>
                      <a:round/>
                      <a:headEnd type="none" w="med" len="med"/>
                      <a:tailEnd type="none" w="med" len="med"/>
                    </a:lnB>
                    <a:solidFill>
                      <a:srgbClr val="4F81BD"/>
                    </a:solidFill>
                  </a:tcPr>
                </a:tc>
                <a:tc>
                  <a:txBody>
                    <a:bodyPr/>
                    <a:lstStyle/>
                    <a:p>
                      <a:pPr algn="ctr"/>
                      <a:r>
                        <a:rPr lang="en-US" altLang="zh-CN" sz="1900" dirty="0">
                          <a:solidFill>
                            <a:srgbClr val="FFFFFF"/>
                          </a:solidFill>
                          <a:latin typeface="Segoe UI" pitchFamily="18" charset="0"/>
                          <a:cs typeface="Segoe UI" pitchFamily="18" charset="0"/>
                        </a:rPr>
                        <a:t>A</a:t>
                      </a:r>
                      <a:endParaRPr lang="zh-CN" altLang="en-US" sz="1900" dirty="0">
                        <a:solidFill>
                          <a:srgbClr val="FFFFFF"/>
                        </a:solidFill>
                        <a:latin typeface="Segoe UI" pitchFamily="18" charset="0"/>
                        <a:cs typeface="Segoe UI" pitchFamily="18" charset="0"/>
                      </a:endParaRPr>
                    </a:p>
                  </a:txBody>
                  <a:tcPr marL="83127" marR="83127" marT="48986" marB="48986">
                    <a:lnL w="1" cap="flat" cmpd="sng" algn="ctr">
                      <a:solidFill>
                        <a:srgbClr val="FFFFFF"/>
                      </a:solidFill>
                      <a:prstDash val="solid"/>
                      <a:round/>
                      <a:headEnd type="none" w="med" len="med"/>
                      <a:tailEnd type="none" w="med" len="med"/>
                    </a:lnL>
                    <a:lnR w="1" cap="flat" cmpd="sng" algn="ctr">
                      <a:solidFill>
                        <a:srgbClr val="FFFFFF"/>
                      </a:solidFill>
                      <a:prstDash val="solid"/>
                      <a:round/>
                      <a:headEnd type="none" w="med" len="med"/>
                      <a:tailEnd type="none" w="med" len="med"/>
                    </a:lnR>
                    <a:lnT w="1" cap="flat" cmpd="sng" algn="ctr">
                      <a:solidFill>
                        <a:srgbClr val="FFFFFF"/>
                      </a:solidFill>
                      <a:prstDash val="solid"/>
                      <a:round/>
                      <a:headEnd type="none" w="med" len="med"/>
                      <a:tailEnd type="none" w="med" len="med"/>
                    </a:lnT>
                    <a:lnB w="3" cap="flat" cmpd="sng" algn="ctr">
                      <a:solidFill>
                        <a:srgbClr val="FFFFFF"/>
                      </a:solidFill>
                      <a:prstDash val="solid"/>
                      <a:round/>
                      <a:headEnd type="none" w="med" len="med"/>
                      <a:tailEnd type="none" w="med" len="med"/>
                    </a:lnB>
                    <a:solidFill>
                      <a:srgbClr val="4F81BD"/>
                    </a:solidFill>
                  </a:tcPr>
                </a:tc>
                <a:tc>
                  <a:txBody>
                    <a:bodyPr/>
                    <a:lstStyle/>
                    <a:p>
                      <a:pPr algn="ctr"/>
                      <a:r>
                        <a:rPr lang="en-US" altLang="zh-CN" sz="1900" dirty="0">
                          <a:solidFill>
                            <a:srgbClr val="FFFFFF"/>
                          </a:solidFill>
                          <a:latin typeface="Segoe UI" pitchFamily="18" charset="0"/>
                          <a:cs typeface="Segoe UI" pitchFamily="18" charset="0"/>
                        </a:rPr>
                        <a:t>B</a:t>
                      </a:r>
                      <a:endParaRPr lang="zh-CN" altLang="en-US" sz="1900" dirty="0">
                        <a:solidFill>
                          <a:srgbClr val="FFFFFF"/>
                        </a:solidFill>
                        <a:latin typeface="Segoe UI" pitchFamily="18" charset="0"/>
                        <a:cs typeface="Segoe UI" pitchFamily="18" charset="0"/>
                      </a:endParaRPr>
                    </a:p>
                  </a:txBody>
                  <a:tcPr marL="83127" marR="83127" marT="48986" marB="48986">
                    <a:lnL w="1" cap="flat" cmpd="sng" algn="ctr">
                      <a:solidFill>
                        <a:srgbClr val="FFFFFF"/>
                      </a:solidFill>
                      <a:prstDash val="solid"/>
                      <a:round/>
                      <a:headEnd type="none" w="med" len="med"/>
                      <a:tailEnd type="none" w="med" len="med"/>
                    </a:lnL>
                    <a:lnR w="1" cap="flat" cmpd="sng" algn="ctr">
                      <a:solidFill>
                        <a:srgbClr val="FFFFFF"/>
                      </a:solidFill>
                      <a:prstDash val="solid"/>
                      <a:round/>
                      <a:headEnd type="none" w="med" len="med"/>
                      <a:tailEnd type="none" w="med" len="med"/>
                    </a:lnR>
                    <a:lnT w="1" cap="flat" cmpd="sng" algn="ctr">
                      <a:solidFill>
                        <a:srgbClr val="FFFFFF"/>
                      </a:solidFill>
                      <a:prstDash val="solid"/>
                      <a:round/>
                      <a:headEnd type="none" w="med" len="med"/>
                      <a:tailEnd type="none" w="med" len="med"/>
                    </a:lnT>
                    <a:lnB w="3" cap="flat" cmpd="sng" algn="ctr">
                      <a:solidFill>
                        <a:srgbClr val="FFFFFF"/>
                      </a:solidFill>
                      <a:prstDash val="solid"/>
                      <a:round/>
                      <a:headEnd type="none" w="med" len="med"/>
                      <a:tailEnd type="none" w="med" len="med"/>
                    </a:lnB>
                    <a:solidFill>
                      <a:srgbClr val="4F81BD"/>
                    </a:solidFill>
                  </a:tcPr>
                </a:tc>
                <a:tc>
                  <a:txBody>
                    <a:bodyPr/>
                    <a:lstStyle/>
                    <a:p>
                      <a:pPr algn="ctr"/>
                      <a:r>
                        <a:rPr lang="en-US" altLang="zh-CN" sz="1900" dirty="0">
                          <a:solidFill>
                            <a:srgbClr val="FFFFFF"/>
                          </a:solidFill>
                          <a:latin typeface="Segoe UI" pitchFamily="18" charset="0"/>
                          <a:cs typeface="Segoe UI" pitchFamily="18" charset="0"/>
                        </a:rPr>
                        <a:t>C</a:t>
                      </a:r>
                      <a:endParaRPr lang="zh-CN" altLang="en-US" sz="1900" dirty="0">
                        <a:solidFill>
                          <a:srgbClr val="FFFFFF"/>
                        </a:solidFill>
                        <a:latin typeface="Segoe UI" pitchFamily="18" charset="0"/>
                        <a:cs typeface="Segoe UI" pitchFamily="18" charset="0"/>
                      </a:endParaRPr>
                    </a:p>
                  </a:txBody>
                  <a:tcPr marL="83127" marR="83127" marT="48986" marB="48986">
                    <a:lnL w="1" cap="flat" cmpd="sng" algn="ctr">
                      <a:solidFill>
                        <a:srgbClr val="FFFFFF"/>
                      </a:solidFill>
                      <a:prstDash val="solid"/>
                      <a:round/>
                      <a:headEnd type="none" w="med" len="med"/>
                      <a:tailEnd type="none" w="med" len="med"/>
                    </a:lnL>
                    <a:lnR w="1" cap="flat" cmpd="sng" algn="ctr">
                      <a:solidFill>
                        <a:srgbClr val="FFFFFF"/>
                      </a:solidFill>
                      <a:prstDash val="solid"/>
                      <a:round/>
                      <a:headEnd type="none" w="med" len="med"/>
                      <a:tailEnd type="none" w="med" len="med"/>
                    </a:lnR>
                    <a:lnT w="1" cap="flat" cmpd="sng" algn="ctr">
                      <a:solidFill>
                        <a:srgbClr val="FFFFFF"/>
                      </a:solidFill>
                      <a:prstDash val="solid"/>
                      <a:round/>
                      <a:headEnd type="none" w="med" len="med"/>
                      <a:tailEnd type="none" w="med" len="med"/>
                    </a:lnT>
                    <a:lnB w="3" cap="flat" cmpd="sng" algn="ctr">
                      <a:solidFill>
                        <a:srgbClr val="FFFFFF"/>
                      </a:solidFill>
                      <a:prstDash val="solid"/>
                      <a:round/>
                      <a:headEnd type="none" w="med" len="med"/>
                      <a:tailEnd type="none" w="med" len="med"/>
                    </a:lnB>
                    <a:solidFill>
                      <a:srgbClr val="4F81BD"/>
                    </a:solidFill>
                  </a:tcPr>
                </a:tc>
                <a:tc>
                  <a:txBody>
                    <a:bodyPr/>
                    <a:lstStyle/>
                    <a:p>
                      <a:pPr algn="ctr"/>
                      <a:r>
                        <a:rPr lang="en-US" altLang="zh-CN" sz="1900" dirty="0">
                          <a:solidFill>
                            <a:srgbClr val="FFFFFF"/>
                          </a:solidFill>
                          <a:latin typeface="Segoe UI" pitchFamily="18" charset="0"/>
                          <a:cs typeface="Segoe UI" pitchFamily="18" charset="0"/>
                        </a:rPr>
                        <a:t>D</a:t>
                      </a:r>
                      <a:endParaRPr lang="zh-CN" altLang="en-US" sz="1900" dirty="0">
                        <a:solidFill>
                          <a:srgbClr val="FFFFFF"/>
                        </a:solidFill>
                        <a:latin typeface="Segoe UI" pitchFamily="18" charset="0"/>
                        <a:cs typeface="Segoe UI" pitchFamily="18" charset="0"/>
                      </a:endParaRPr>
                    </a:p>
                  </a:txBody>
                  <a:tcPr marL="83127" marR="83127" marT="48986" marB="48986">
                    <a:lnL w="1"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1" cap="flat" cmpd="sng" algn="ctr">
                      <a:solidFill>
                        <a:srgbClr val="FFFFFF"/>
                      </a:solidFill>
                      <a:prstDash val="solid"/>
                      <a:round/>
                      <a:headEnd type="none" w="med" len="med"/>
                      <a:tailEnd type="none" w="med" len="med"/>
                    </a:lnT>
                    <a:lnB w="3" cap="flat" cmpd="sng" algn="ctr">
                      <a:solidFill>
                        <a:srgbClr val="FFFFFF"/>
                      </a:solidFill>
                      <a:prstDash val="solid"/>
                      <a:round/>
                      <a:headEnd type="none" w="med" len="med"/>
                      <a:tailEnd type="none" w="med" len="med"/>
                    </a:lnB>
                    <a:solidFill>
                      <a:srgbClr val="4F81BD"/>
                    </a:solidFill>
                  </a:tcPr>
                </a:tc>
                <a:tc>
                  <a:txBody>
                    <a:bodyPr/>
                    <a:lstStyle/>
                    <a:p>
                      <a:pPr algn="ctr"/>
                      <a:r>
                        <a:rPr lang="en-US" altLang="zh-CN" sz="1900" dirty="0">
                          <a:solidFill>
                            <a:srgbClr val="FFFFFF"/>
                          </a:solidFill>
                          <a:latin typeface="Segoe UI" pitchFamily="18" charset="0"/>
                          <a:cs typeface="Segoe UI" pitchFamily="18" charset="0"/>
                        </a:rPr>
                        <a:t>E</a:t>
                      </a:r>
                      <a:endParaRPr lang="zh-CN" altLang="en-US" sz="1900" dirty="0">
                        <a:solidFill>
                          <a:srgbClr val="FFFFFF"/>
                        </a:solidFill>
                        <a:latin typeface="Segoe UI" pitchFamily="18" charset="0"/>
                        <a:cs typeface="Segoe UI" pitchFamily="18" charset="0"/>
                      </a:endParaRPr>
                    </a:p>
                  </a:txBody>
                  <a:tcPr marL="83127" marR="83127" marT="48986" marB="48986">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1" cap="flat" cmpd="sng" algn="ctr">
                      <a:solidFill>
                        <a:srgbClr val="FFFFFF"/>
                      </a:solidFill>
                      <a:prstDash val="solid"/>
                      <a:round/>
                      <a:headEnd type="none" w="med" len="med"/>
                      <a:tailEnd type="none" w="med" len="med"/>
                    </a:lnT>
                    <a:lnB w="3" cap="flat" cmpd="sng" algn="ctr">
                      <a:solidFill>
                        <a:srgbClr val="FFFFFF"/>
                      </a:solidFill>
                      <a:prstDash val="solid"/>
                      <a:round/>
                      <a:headEnd type="none" w="med" len="med"/>
                      <a:tailEnd type="none" w="med" len="med"/>
                    </a:lnB>
                    <a:solidFill>
                      <a:srgbClr val="4F81BD"/>
                    </a:solidFill>
                  </a:tcPr>
                </a:tc>
                <a:tc>
                  <a:txBody>
                    <a:bodyPr/>
                    <a:lstStyle/>
                    <a:p>
                      <a:pPr algn="ctr"/>
                      <a:r>
                        <a:rPr lang="en-US" altLang="zh-CN" sz="1900" dirty="0">
                          <a:solidFill>
                            <a:srgbClr val="FFFFFF"/>
                          </a:solidFill>
                          <a:latin typeface="Segoe UI" pitchFamily="18" charset="0"/>
                          <a:cs typeface="Segoe UI" pitchFamily="18" charset="0"/>
                        </a:rPr>
                        <a:t>F</a:t>
                      </a:r>
                      <a:endParaRPr lang="zh-CN" altLang="en-US" sz="1900" dirty="0">
                        <a:solidFill>
                          <a:srgbClr val="FFFFFF"/>
                        </a:solidFill>
                        <a:latin typeface="Segoe UI" pitchFamily="18" charset="0"/>
                        <a:cs typeface="Segoe UI" pitchFamily="18" charset="0"/>
                      </a:endParaRPr>
                    </a:p>
                  </a:txBody>
                  <a:tcPr marL="83127" marR="83127" marT="48986" marB="48986">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1" cap="flat" cmpd="sng" algn="ctr">
                      <a:solidFill>
                        <a:srgbClr val="FFFFFF"/>
                      </a:solidFill>
                      <a:prstDash val="solid"/>
                      <a:round/>
                      <a:headEnd type="none" w="med" len="med"/>
                      <a:tailEnd type="none" w="med" len="med"/>
                    </a:lnT>
                    <a:lnB w="3" cap="flat" cmpd="sng" algn="ctr">
                      <a:solidFill>
                        <a:srgbClr val="FFFFFF"/>
                      </a:solidFill>
                      <a:prstDash val="solid"/>
                      <a:round/>
                      <a:headEnd type="none" w="med" len="med"/>
                      <a:tailEnd type="none" w="med" len="med"/>
                    </a:lnB>
                    <a:solidFill>
                      <a:srgbClr val="4F81BD"/>
                    </a:solidFill>
                  </a:tcPr>
                </a:tc>
                <a:tc>
                  <a:txBody>
                    <a:bodyPr/>
                    <a:lstStyle/>
                    <a:p>
                      <a:pPr algn="ctr"/>
                      <a:r>
                        <a:rPr lang="en-US" altLang="zh-CN" sz="1900" dirty="0">
                          <a:solidFill>
                            <a:srgbClr val="FFFFFF"/>
                          </a:solidFill>
                          <a:latin typeface="Segoe UI" pitchFamily="18" charset="0"/>
                          <a:cs typeface="Segoe UI" pitchFamily="18" charset="0"/>
                        </a:rPr>
                        <a:t>H</a:t>
                      </a:r>
                      <a:endParaRPr lang="zh-CN" altLang="en-US" sz="1900" dirty="0">
                        <a:solidFill>
                          <a:srgbClr val="FFFFFF"/>
                        </a:solidFill>
                        <a:latin typeface="Segoe UI" pitchFamily="18" charset="0"/>
                        <a:cs typeface="Segoe UI" pitchFamily="18" charset="0"/>
                      </a:endParaRPr>
                    </a:p>
                  </a:txBody>
                  <a:tcPr marL="83127" marR="83127" marT="48986" marB="48986">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1" cap="flat" cmpd="sng" algn="ctr">
                      <a:solidFill>
                        <a:srgbClr val="FFFFFF"/>
                      </a:solidFill>
                      <a:prstDash val="solid"/>
                      <a:round/>
                      <a:headEnd type="none" w="med" len="med"/>
                      <a:tailEnd type="none" w="med" len="med"/>
                    </a:lnT>
                    <a:lnB w="3" cap="flat" cmpd="sng" algn="ctr">
                      <a:solidFill>
                        <a:srgbClr val="FFFFFF"/>
                      </a:solidFill>
                      <a:prstDash val="solid"/>
                      <a:round/>
                      <a:headEnd type="none" w="med" len="med"/>
                      <a:tailEnd type="none" w="med" len="med"/>
                    </a:lnB>
                    <a:solidFill>
                      <a:srgbClr val="4F81BD"/>
                    </a:solidFill>
                  </a:tcPr>
                </a:tc>
                <a:tc>
                  <a:txBody>
                    <a:bodyPr/>
                    <a:lstStyle/>
                    <a:p>
                      <a:pPr algn="ctr"/>
                      <a:r>
                        <a:rPr lang="en-US" altLang="zh-CN" sz="1900" dirty="0">
                          <a:solidFill>
                            <a:srgbClr val="FFFFFF"/>
                          </a:solidFill>
                          <a:latin typeface="Segoe UI" pitchFamily="18" charset="0"/>
                          <a:cs typeface="Segoe UI" pitchFamily="18" charset="0"/>
                        </a:rPr>
                        <a:t>G</a:t>
                      </a:r>
                      <a:endParaRPr lang="zh-CN" altLang="en-US" sz="1900" dirty="0">
                        <a:solidFill>
                          <a:srgbClr val="FFFFFF"/>
                        </a:solidFill>
                        <a:latin typeface="Segoe UI" pitchFamily="18" charset="0"/>
                        <a:cs typeface="Segoe UI" pitchFamily="18" charset="0"/>
                      </a:endParaRPr>
                    </a:p>
                  </a:txBody>
                  <a:tcPr marL="83127" marR="83127" marT="48986" marB="48986">
                    <a:lnL w="0" cap="flat" cmpd="sng" algn="ctr">
                      <a:solidFill>
                        <a:srgbClr val="FFFFFF"/>
                      </a:solidFill>
                      <a:prstDash val="solid"/>
                      <a:round/>
                      <a:headEnd type="none" w="med" len="med"/>
                      <a:tailEnd type="none" w="med" len="med"/>
                    </a:lnL>
                    <a:lnR w="0" cmpd="sng">
                      <a:solidFill>
                        <a:srgbClr val="FFFFFF"/>
                      </a:solidFill>
                      <a:prstDash val="solid"/>
                    </a:lnR>
                    <a:lnT w="1" cap="flat" cmpd="sng" algn="ctr">
                      <a:solidFill>
                        <a:srgbClr val="FFFFFF"/>
                      </a:solidFill>
                      <a:prstDash val="solid"/>
                      <a:round/>
                      <a:headEnd type="none" w="med" len="med"/>
                      <a:tailEnd type="none" w="med" len="med"/>
                    </a:lnT>
                    <a:lnB w="3"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val="10000"/>
                  </a:ext>
                </a:extLst>
              </a:tr>
              <a:tr h="392261">
                <a:tc>
                  <a:txBody>
                    <a:bodyPr/>
                    <a:lstStyle/>
                    <a:p>
                      <a:pPr algn="ctr"/>
                      <a:r>
                        <a:rPr lang="en-US" altLang="zh-CN" sz="1900" dirty="0">
                          <a:solidFill>
                            <a:srgbClr val="000000"/>
                          </a:solidFill>
                          <a:latin typeface="Segoe UI" pitchFamily="18" charset="0"/>
                          <a:cs typeface="Segoe UI" pitchFamily="18" charset="0"/>
                        </a:rPr>
                        <a:t>heuristic</a:t>
                      </a:r>
                      <a:endParaRPr lang="zh-CN" altLang="en-US" sz="1900" dirty="0">
                        <a:solidFill>
                          <a:srgbClr val="000000"/>
                        </a:solidFill>
                        <a:latin typeface="Segoe UI" pitchFamily="18" charset="0"/>
                        <a:cs typeface="Segoe UI" pitchFamily="18" charset="0"/>
                      </a:endParaRPr>
                    </a:p>
                  </a:txBody>
                  <a:tcPr marL="83127" marR="83127" marT="48986" marB="48986">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 cap="flat" cmpd="sng" algn="ctr">
                      <a:solidFill>
                        <a:srgbClr val="FFFFFF"/>
                      </a:solidFill>
                      <a:prstDash val="solid"/>
                      <a:round/>
                      <a:headEnd type="none" w="med" len="med"/>
                      <a:tailEnd type="none" w="med" len="med"/>
                    </a:lnT>
                    <a:lnB w="1" cmpd="sng">
                      <a:solidFill>
                        <a:srgbClr val="FFFFFF"/>
                      </a:solidFill>
                      <a:prstDash val="solid"/>
                    </a:lnB>
                    <a:solidFill>
                      <a:srgbClr val="D0D8E8"/>
                    </a:solidFill>
                  </a:tcPr>
                </a:tc>
                <a:tc>
                  <a:txBody>
                    <a:bodyPr/>
                    <a:lstStyle/>
                    <a:p>
                      <a:pPr algn="ctr"/>
                      <a:r>
                        <a:rPr lang="en-US" altLang="zh-CN" sz="1900" dirty="0">
                          <a:solidFill>
                            <a:srgbClr val="000000"/>
                          </a:solidFill>
                          <a:latin typeface="Segoe UI" pitchFamily="18" charset="0"/>
                          <a:cs typeface="Segoe UI" pitchFamily="18" charset="0"/>
                        </a:rPr>
                        <a:t>12</a:t>
                      </a:r>
                      <a:endParaRPr lang="zh-CN" altLang="en-US" sz="1900" dirty="0">
                        <a:solidFill>
                          <a:srgbClr val="000000"/>
                        </a:solidFill>
                        <a:latin typeface="Segoe UI" pitchFamily="18" charset="0"/>
                        <a:cs typeface="Segoe UI" pitchFamily="18" charset="0"/>
                      </a:endParaRPr>
                    </a:p>
                  </a:txBody>
                  <a:tcPr marL="83127" marR="83127" marT="48986" marB="48986">
                    <a:lnL w="0" cap="flat" cmpd="sng" algn="ctr">
                      <a:solidFill>
                        <a:srgbClr val="FFFFFF"/>
                      </a:solidFill>
                      <a:prstDash val="solid"/>
                      <a:round/>
                      <a:headEnd type="none" w="med" len="med"/>
                      <a:tailEnd type="none" w="med" len="med"/>
                    </a:lnL>
                    <a:lnR w="1" cap="flat" cmpd="sng" algn="ctr">
                      <a:solidFill>
                        <a:srgbClr val="FFFFFF"/>
                      </a:solidFill>
                      <a:prstDash val="solid"/>
                      <a:round/>
                      <a:headEnd type="none" w="med" len="med"/>
                      <a:tailEnd type="none" w="med" len="med"/>
                    </a:lnR>
                    <a:lnT w="3" cap="flat" cmpd="sng" algn="ctr">
                      <a:solidFill>
                        <a:srgbClr val="FFFFFF"/>
                      </a:solidFill>
                      <a:prstDash val="solid"/>
                      <a:round/>
                      <a:headEnd type="none" w="med" len="med"/>
                      <a:tailEnd type="none" w="med" len="med"/>
                    </a:lnT>
                    <a:lnB w="1" cap="flat" cmpd="sng" algn="ctr">
                      <a:solidFill>
                        <a:srgbClr val="FFFFFF"/>
                      </a:solidFill>
                      <a:prstDash val="solid"/>
                      <a:round/>
                      <a:headEnd type="none" w="med" len="med"/>
                      <a:tailEnd type="none" w="med" len="med"/>
                    </a:lnB>
                    <a:solidFill>
                      <a:srgbClr val="D0D8E8"/>
                    </a:solidFill>
                  </a:tcPr>
                </a:tc>
                <a:tc>
                  <a:txBody>
                    <a:bodyPr/>
                    <a:lstStyle/>
                    <a:p>
                      <a:pPr algn="ctr"/>
                      <a:r>
                        <a:rPr lang="en-US" altLang="zh-CN" sz="1900" dirty="0">
                          <a:solidFill>
                            <a:srgbClr val="000000"/>
                          </a:solidFill>
                          <a:latin typeface="Segoe UI" pitchFamily="18" charset="0"/>
                          <a:cs typeface="Segoe UI" pitchFamily="18" charset="0"/>
                        </a:rPr>
                        <a:t>5</a:t>
                      </a:r>
                      <a:endParaRPr lang="zh-CN" altLang="en-US" sz="1900" dirty="0">
                        <a:solidFill>
                          <a:srgbClr val="000000"/>
                        </a:solidFill>
                        <a:latin typeface="Segoe UI" pitchFamily="18" charset="0"/>
                        <a:cs typeface="Segoe UI" pitchFamily="18" charset="0"/>
                      </a:endParaRPr>
                    </a:p>
                  </a:txBody>
                  <a:tcPr marL="83127" marR="83127" marT="48986" marB="48986">
                    <a:lnL w="1" cap="flat" cmpd="sng" algn="ctr">
                      <a:solidFill>
                        <a:srgbClr val="FFFFFF"/>
                      </a:solidFill>
                      <a:prstDash val="solid"/>
                      <a:round/>
                      <a:headEnd type="none" w="med" len="med"/>
                      <a:tailEnd type="none" w="med" len="med"/>
                    </a:lnL>
                    <a:lnR w="1" cap="flat" cmpd="sng" algn="ctr">
                      <a:solidFill>
                        <a:srgbClr val="FFFFFF"/>
                      </a:solidFill>
                      <a:prstDash val="solid"/>
                      <a:round/>
                      <a:headEnd type="none" w="med" len="med"/>
                      <a:tailEnd type="none" w="med" len="med"/>
                    </a:lnR>
                    <a:lnT w="3" cap="flat" cmpd="sng" algn="ctr">
                      <a:solidFill>
                        <a:srgbClr val="FFFFFF"/>
                      </a:solidFill>
                      <a:prstDash val="solid"/>
                      <a:round/>
                      <a:headEnd type="none" w="med" len="med"/>
                      <a:tailEnd type="none" w="med" len="med"/>
                    </a:lnT>
                    <a:lnB w="1" cap="flat" cmpd="sng" algn="ctr">
                      <a:solidFill>
                        <a:srgbClr val="FFFFFF"/>
                      </a:solidFill>
                      <a:prstDash val="solid"/>
                      <a:round/>
                      <a:headEnd type="none" w="med" len="med"/>
                      <a:tailEnd type="none" w="med" len="med"/>
                    </a:lnB>
                    <a:solidFill>
                      <a:srgbClr val="D0D8E8"/>
                    </a:solidFill>
                  </a:tcPr>
                </a:tc>
                <a:tc>
                  <a:txBody>
                    <a:bodyPr/>
                    <a:lstStyle/>
                    <a:p>
                      <a:pPr algn="ctr"/>
                      <a:r>
                        <a:rPr lang="en-US" altLang="zh-CN" sz="1900" dirty="0">
                          <a:solidFill>
                            <a:srgbClr val="000000"/>
                          </a:solidFill>
                          <a:latin typeface="Segoe UI" pitchFamily="18" charset="0"/>
                          <a:cs typeface="Segoe UI" pitchFamily="18" charset="0"/>
                        </a:rPr>
                        <a:t>5</a:t>
                      </a:r>
                      <a:endParaRPr lang="zh-CN" altLang="en-US" sz="1900" dirty="0">
                        <a:solidFill>
                          <a:srgbClr val="000000"/>
                        </a:solidFill>
                        <a:latin typeface="Segoe UI" pitchFamily="18" charset="0"/>
                        <a:cs typeface="Segoe UI" pitchFamily="18" charset="0"/>
                      </a:endParaRPr>
                    </a:p>
                  </a:txBody>
                  <a:tcPr marL="83127" marR="83127" marT="48986" marB="48986">
                    <a:lnL w="1" cap="flat" cmpd="sng" algn="ctr">
                      <a:solidFill>
                        <a:srgbClr val="FFFFFF"/>
                      </a:solidFill>
                      <a:prstDash val="solid"/>
                      <a:round/>
                      <a:headEnd type="none" w="med" len="med"/>
                      <a:tailEnd type="none" w="med" len="med"/>
                    </a:lnL>
                    <a:lnR w="1" cap="flat" cmpd="sng" algn="ctr">
                      <a:solidFill>
                        <a:srgbClr val="FFFFFF"/>
                      </a:solidFill>
                      <a:prstDash val="solid"/>
                      <a:round/>
                      <a:headEnd type="none" w="med" len="med"/>
                      <a:tailEnd type="none" w="med" len="med"/>
                    </a:lnR>
                    <a:lnT w="3" cap="flat" cmpd="sng" algn="ctr">
                      <a:solidFill>
                        <a:srgbClr val="FFFFFF"/>
                      </a:solidFill>
                      <a:prstDash val="solid"/>
                      <a:round/>
                      <a:headEnd type="none" w="med" len="med"/>
                      <a:tailEnd type="none" w="med" len="med"/>
                    </a:lnT>
                    <a:lnB w="1" cap="flat" cmpd="sng" algn="ctr">
                      <a:solidFill>
                        <a:srgbClr val="FFFFFF"/>
                      </a:solidFill>
                      <a:prstDash val="solid"/>
                      <a:round/>
                      <a:headEnd type="none" w="med" len="med"/>
                      <a:tailEnd type="none" w="med" len="med"/>
                    </a:lnB>
                    <a:solidFill>
                      <a:srgbClr val="D0D8E8"/>
                    </a:solidFill>
                  </a:tcPr>
                </a:tc>
                <a:tc>
                  <a:txBody>
                    <a:bodyPr/>
                    <a:lstStyle/>
                    <a:p>
                      <a:pPr algn="ctr"/>
                      <a:r>
                        <a:rPr lang="en-US" altLang="zh-CN" sz="1900" dirty="0">
                          <a:solidFill>
                            <a:srgbClr val="000000"/>
                          </a:solidFill>
                          <a:latin typeface="Segoe UI" pitchFamily="18" charset="0"/>
                          <a:cs typeface="Segoe UI" pitchFamily="18" charset="0"/>
                        </a:rPr>
                        <a:t>5</a:t>
                      </a:r>
                      <a:endParaRPr lang="zh-CN" altLang="en-US" sz="1900" dirty="0">
                        <a:solidFill>
                          <a:srgbClr val="000000"/>
                        </a:solidFill>
                        <a:latin typeface="Segoe UI" pitchFamily="18" charset="0"/>
                        <a:cs typeface="Segoe UI" pitchFamily="18" charset="0"/>
                      </a:endParaRPr>
                    </a:p>
                  </a:txBody>
                  <a:tcPr marL="83127" marR="83127" marT="48986" marB="48986">
                    <a:lnL w="1" cap="flat" cmpd="sng" algn="ctr">
                      <a:solidFill>
                        <a:srgbClr val="FFFFFF"/>
                      </a:solidFill>
                      <a:prstDash val="solid"/>
                      <a:round/>
                      <a:headEnd type="none" w="med" len="med"/>
                      <a:tailEnd type="none" w="med" len="med"/>
                    </a:lnL>
                    <a:lnR w="1" cap="flat" cmpd="sng" algn="ctr">
                      <a:solidFill>
                        <a:srgbClr val="FFFFFF"/>
                      </a:solidFill>
                      <a:prstDash val="solid"/>
                      <a:round/>
                      <a:headEnd type="none" w="med" len="med"/>
                      <a:tailEnd type="none" w="med" len="med"/>
                    </a:lnR>
                    <a:lnT w="3" cap="flat" cmpd="sng" algn="ctr">
                      <a:solidFill>
                        <a:srgbClr val="FFFFFF"/>
                      </a:solidFill>
                      <a:prstDash val="solid"/>
                      <a:round/>
                      <a:headEnd type="none" w="med" len="med"/>
                      <a:tailEnd type="none" w="med" len="med"/>
                    </a:lnT>
                    <a:lnB w="1" cap="flat" cmpd="sng" algn="ctr">
                      <a:solidFill>
                        <a:srgbClr val="FFFFFF"/>
                      </a:solidFill>
                      <a:prstDash val="solid"/>
                      <a:round/>
                      <a:headEnd type="none" w="med" len="med"/>
                      <a:tailEnd type="none" w="med" len="med"/>
                    </a:lnB>
                    <a:solidFill>
                      <a:srgbClr val="D0D8E8"/>
                    </a:solidFill>
                  </a:tcPr>
                </a:tc>
                <a:tc>
                  <a:txBody>
                    <a:bodyPr/>
                    <a:lstStyle/>
                    <a:p>
                      <a:pPr algn="ctr"/>
                      <a:r>
                        <a:rPr lang="en-US" altLang="zh-CN" sz="1900" dirty="0">
                          <a:solidFill>
                            <a:srgbClr val="000000"/>
                          </a:solidFill>
                          <a:latin typeface="Segoe UI" pitchFamily="18" charset="0"/>
                          <a:cs typeface="Segoe UI" pitchFamily="18" charset="0"/>
                        </a:rPr>
                        <a:t>2</a:t>
                      </a:r>
                      <a:endParaRPr lang="zh-CN" altLang="en-US" sz="1900" dirty="0">
                        <a:solidFill>
                          <a:srgbClr val="000000"/>
                        </a:solidFill>
                        <a:latin typeface="Segoe UI" pitchFamily="18" charset="0"/>
                        <a:cs typeface="Segoe UI" pitchFamily="18" charset="0"/>
                      </a:endParaRPr>
                    </a:p>
                  </a:txBody>
                  <a:tcPr marL="83127" marR="83127" marT="48986" marB="48986">
                    <a:lnL w="1"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 cap="flat" cmpd="sng" algn="ctr">
                      <a:solidFill>
                        <a:srgbClr val="FFFFFF"/>
                      </a:solidFill>
                      <a:prstDash val="solid"/>
                      <a:round/>
                      <a:headEnd type="none" w="med" len="med"/>
                      <a:tailEnd type="none" w="med" len="med"/>
                    </a:lnT>
                    <a:lnB w="1" cap="flat" cmpd="sng" algn="ctr">
                      <a:solidFill>
                        <a:srgbClr val="FFFFFF"/>
                      </a:solidFill>
                      <a:prstDash val="solid"/>
                      <a:round/>
                      <a:headEnd type="none" w="med" len="med"/>
                      <a:tailEnd type="none" w="med" len="med"/>
                    </a:lnB>
                    <a:solidFill>
                      <a:srgbClr val="D0D8E8"/>
                    </a:solidFill>
                  </a:tcPr>
                </a:tc>
                <a:tc>
                  <a:txBody>
                    <a:bodyPr/>
                    <a:lstStyle/>
                    <a:p>
                      <a:pPr algn="ctr"/>
                      <a:r>
                        <a:rPr lang="en-US" altLang="zh-CN" sz="1900" dirty="0">
                          <a:solidFill>
                            <a:srgbClr val="000000"/>
                          </a:solidFill>
                          <a:latin typeface="Segoe UI" pitchFamily="18" charset="0"/>
                          <a:cs typeface="Segoe UI" pitchFamily="18" charset="0"/>
                        </a:rPr>
                        <a:t>2</a:t>
                      </a:r>
                      <a:endParaRPr lang="zh-CN" altLang="en-US" sz="1900" dirty="0">
                        <a:solidFill>
                          <a:srgbClr val="000000"/>
                        </a:solidFill>
                        <a:latin typeface="Segoe UI" pitchFamily="18" charset="0"/>
                        <a:cs typeface="Segoe UI" pitchFamily="18" charset="0"/>
                      </a:endParaRPr>
                    </a:p>
                  </a:txBody>
                  <a:tcPr marL="83127" marR="83127" marT="48986" marB="48986">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 cap="flat" cmpd="sng" algn="ctr">
                      <a:solidFill>
                        <a:srgbClr val="FFFFFF"/>
                      </a:solidFill>
                      <a:prstDash val="solid"/>
                      <a:round/>
                      <a:headEnd type="none" w="med" len="med"/>
                      <a:tailEnd type="none" w="med" len="med"/>
                    </a:lnT>
                    <a:lnB w="1" cap="flat" cmpd="sng" algn="ctr">
                      <a:solidFill>
                        <a:srgbClr val="FFFFFF"/>
                      </a:solidFill>
                      <a:prstDash val="solid"/>
                      <a:round/>
                      <a:headEnd type="none" w="med" len="med"/>
                      <a:tailEnd type="none" w="med" len="med"/>
                    </a:lnB>
                    <a:solidFill>
                      <a:srgbClr val="D0D8E8"/>
                    </a:solidFill>
                  </a:tcPr>
                </a:tc>
                <a:tc>
                  <a:txBody>
                    <a:bodyPr/>
                    <a:lstStyle/>
                    <a:p>
                      <a:pPr algn="ctr"/>
                      <a:r>
                        <a:rPr lang="en-US" altLang="zh-CN" sz="1900" dirty="0">
                          <a:solidFill>
                            <a:srgbClr val="000000"/>
                          </a:solidFill>
                          <a:latin typeface="Segoe UI" pitchFamily="18" charset="0"/>
                          <a:cs typeface="Segoe UI" pitchFamily="18" charset="0"/>
                        </a:rPr>
                        <a:t>1</a:t>
                      </a:r>
                      <a:endParaRPr lang="zh-CN" altLang="en-US" sz="1900" dirty="0">
                        <a:solidFill>
                          <a:srgbClr val="000000"/>
                        </a:solidFill>
                        <a:latin typeface="Segoe UI" pitchFamily="18" charset="0"/>
                        <a:cs typeface="Segoe UI" pitchFamily="18" charset="0"/>
                      </a:endParaRPr>
                    </a:p>
                  </a:txBody>
                  <a:tcPr marL="83127" marR="83127" marT="48986" marB="48986">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 cap="flat" cmpd="sng" algn="ctr">
                      <a:solidFill>
                        <a:srgbClr val="FFFFFF"/>
                      </a:solidFill>
                      <a:prstDash val="solid"/>
                      <a:round/>
                      <a:headEnd type="none" w="med" len="med"/>
                      <a:tailEnd type="none" w="med" len="med"/>
                    </a:lnT>
                    <a:lnB w="1" cap="flat" cmpd="sng" algn="ctr">
                      <a:solidFill>
                        <a:srgbClr val="FFFFFF"/>
                      </a:solidFill>
                      <a:prstDash val="solid"/>
                      <a:round/>
                      <a:headEnd type="none" w="med" len="med"/>
                      <a:tailEnd type="none" w="med" len="med"/>
                    </a:lnB>
                    <a:solidFill>
                      <a:srgbClr val="D0D8E8"/>
                    </a:solidFill>
                  </a:tcPr>
                </a:tc>
                <a:tc>
                  <a:txBody>
                    <a:bodyPr/>
                    <a:lstStyle/>
                    <a:p>
                      <a:pPr algn="ctr"/>
                      <a:r>
                        <a:rPr lang="en-US" altLang="zh-CN" sz="1900" dirty="0">
                          <a:solidFill>
                            <a:srgbClr val="000000"/>
                          </a:solidFill>
                          <a:latin typeface="Segoe UI" pitchFamily="18" charset="0"/>
                          <a:cs typeface="Segoe UI" pitchFamily="18" charset="0"/>
                        </a:rPr>
                        <a:t>1</a:t>
                      </a:r>
                      <a:endParaRPr lang="zh-CN" altLang="en-US" sz="1900" dirty="0">
                        <a:solidFill>
                          <a:srgbClr val="000000"/>
                        </a:solidFill>
                        <a:latin typeface="Segoe UI" pitchFamily="18" charset="0"/>
                        <a:cs typeface="Segoe UI" pitchFamily="18" charset="0"/>
                      </a:endParaRPr>
                    </a:p>
                  </a:txBody>
                  <a:tcPr marL="83127" marR="83127" marT="48986" marB="48986">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 cap="flat" cmpd="sng" algn="ctr">
                      <a:solidFill>
                        <a:srgbClr val="FFFFFF"/>
                      </a:solidFill>
                      <a:prstDash val="solid"/>
                      <a:round/>
                      <a:headEnd type="none" w="med" len="med"/>
                      <a:tailEnd type="none" w="med" len="med"/>
                    </a:lnT>
                    <a:lnB w="1" cap="flat" cmpd="sng" algn="ctr">
                      <a:solidFill>
                        <a:srgbClr val="FFFFFF"/>
                      </a:solidFill>
                      <a:prstDash val="solid"/>
                      <a:round/>
                      <a:headEnd type="none" w="med" len="med"/>
                      <a:tailEnd type="none" w="med" len="med"/>
                    </a:lnB>
                    <a:solidFill>
                      <a:srgbClr val="D0D8E8"/>
                    </a:solidFill>
                  </a:tcPr>
                </a:tc>
                <a:tc>
                  <a:txBody>
                    <a:bodyPr/>
                    <a:lstStyle/>
                    <a:p>
                      <a:pPr algn="ctr"/>
                      <a:r>
                        <a:rPr lang="en-US" altLang="zh-CN" sz="1900" dirty="0">
                          <a:solidFill>
                            <a:srgbClr val="000000"/>
                          </a:solidFill>
                          <a:latin typeface="Segoe UI" pitchFamily="18" charset="0"/>
                          <a:cs typeface="Segoe UI" pitchFamily="18" charset="0"/>
                        </a:rPr>
                        <a:t>0</a:t>
                      </a:r>
                      <a:endParaRPr lang="zh-CN" altLang="en-US" sz="1900" dirty="0">
                        <a:solidFill>
                          <a:srgbClr val="000000"/>
                        </a:solidFill>
                        <a:latin typeface="Segoe UI" pitchFamily="18" charset="0"/>
                        <a:cs typeface="Segoe UI" pitchFamily="18" charset="0"/>
                      </a:endParaRPr>
                    </a:p>
                  </a:txBody>
                  <a:tcPr marL="83127" marR="83127" marT="48986" marB="48986">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 cap="flat" cmpd="sng" algn="ctr">
                      <a:solidFill>
                        <a:srgbClr val="FFFFFF"/>
                      </a:solidFill>
                      <a:prstDash val="solid"/>
                      <a:round/>
                      <a:headEnd type="none" w="med" len="med"/>
                      <a:tailEnd type="none" w="med" len="med"/>
                    </a:lnT>
                    <a:lnB w="1"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10001"/>
                  </a:ext>
                </a:extLst>
              </a:tr>
            </a:tbl>
          </a:graphicData>
        </a:graphic>
      </p:graphicFrame>
      <p:sp>
        <p:nvSpPr>
          <p:cNvPr id="2" name="TextBox 1"/>
          <p:cNvSpPr txBox="1"/>
          <p:nvPr/>
        </p:nvSpPr>
        <p:spPr>
          <a:xfrm>
            <a:off x="484909" y="489857"/>
            <a:ext cx="8266622" cy="1572225"/>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a:p>
            <a:pPr algn="ctr">
              <a:lnSpc>
                <a:spcPts val="1000"/>
              </a:lnSpc>
            </a:pPr>
            <a:endParaRPr lang="en-US" altLang="zh-CN" dirty="0"/>
          </a:p>
          <a:p>
            <a:pPr algn="ctr">
              <a:lnSpc>
                <a:spcPts val="1000"/>
              </a:lnSpc>
            </a:pPr>
            <a:endParaRPr lang="en-US" altLang="zh-CN" dirty="0"/>
          </a:p>
          <a:p>
            <a:pPr algn="ctr">
              <a:lnSpc>
                <a:spcPts val="1000"/>
              </a:lnSpc>
            </a:pPr>
            <a:endParaRPr lang="en-US" altLang="zh-CN" dirty="0"/>
          </a:p>
          <a:p>
            <a:pPr algn="ctr">
              <a:lnSpc>
                <a:spcPts val="1000"/>
              </a:lnSpc>
            </a:pPr>
            <a:endParaRPr lang="en-US" altLang="zh-CN" dirty="0"/>
          </a:p>
          <a:p>
            <a:pPr algn="ctr">
              <a:lnSpc>
                <a:spcPts val="4100"/>
              </a:lnSpc>
              <a:tabLst>
                <a:tab pos="3073400" algn="l"/>
              </a:tabLst>
            </a:pPr>
            <a:r>
              <a:rPr lang="en-US" altLang="zh-CN" sz="3207" dirty="0">
                <a:solidFill>
                  <a:srgbClr val="000000"/>
                </a:solidFill>
                <a:latin typeface="Times New Roman" pitchFamily="18" charset="0"/>
                <a:cs typeface="Times New Roman" pitchFamily="18" charset="0"/>
              </a:rPr>
              <a:t>•</a:t>
            </a:r>
            <a:r>
              <a:rPr lang="en-US" altLang="zh-CN" sz="3207" dirty="0">
                <a:latin typeface="Times New Roman" pitchFamily="18" charset="0"/>
                <a:cs typeface="Times New Roman" pitchFamily="18" charset="0"/>
              </a:rPr>
              <a:t>  </a:t>
            </a:r>
            <a:r>
              <a:rPr lang="en-US" altLang="zh-CN" sz="3207" dirty="0">
                <a:solidFill>
                  <a:srgbClr val="000000"/>
                </a:solidFill>
                <a:latin typeface="Segoe UI" pitchFamily="18" charset="0"/>
                <a:cs typeface="Segoe UI" pitchFamily="18" charset="0"/>
              </a:rPr>
              <a:t>Perform</a:t>
            </a:r>
            <a:r>
              <a:rPr lang="en-US" altLang="zh-CN" sz="3207" dirty="0">
                <a:latin typeface="Times New Roman" pitchFamily="18" charset="0"/>
                <a:cs typeface="Times New Roman" pitchFamily="18" charset="0"/>
              </a:rPr>
              <a:t>  </a:t>
            </a:r>
            <a:r>
              <a:rPr lang="en-US" altLang="zh-CN" sz="3207" dirty="0">
                <a:solidFill>
                  <a:srgbClr val="000000"/>
                </a:solidFill>
                <a:latin typeface="Segoe UI" pitchFamily="18" charset="0"/>
                <a:cs typeface="Segoe UI" pitchFamily="18" charset="0"/>
              </a:rPr>
              <a:t>SMA*</a:t>
            </a:r>
            <a:r>
              <a:rPr lang="en-US" altLang="zh-CN" sz="3207" dirty="0">
                <a:latin typeface="Times New Roman" pitchFamily="18" charset="0"/>
                <a:cs typeface="Times New Roman" pitchFamily="18" charset="0"/>
              </a:rPr>
              <a:t>  </a:t>
            </a:r>
            <a:r>
              <a:rPr lang="en-US" altLang="zh-CN" sz="3207" dirty="0">
                <a:solidFill>
                  <a:srgbClr val="000000"/>
                </a:solidFill>
                <a:latin typeface="Segoe UI" pitchFamily="18" charset="0"/>
                <a:cs typeface="Segoe UI" pitchFamily="18" charset="0"/>
              </a:rPr>
              <a:t>(memory:</a:t>
            </a:r>
            <a:r>
              <a:rPr lang="en-US" altLang="zh-CN" sz="3207" dirty="0">
                <a:latin typeface="Times New Roman" pitchFamily="18" charset="0"/>
                <a:cs typeface="Times New Roman" pitchFamily="18" charset="0"/>
              </a:rPr>
              <a:t>  </a:t>
            </a:r>
            <a:r>
              <a:rPr lang="en-US" altLang="zh-CN" sz="3207" dirty="0">
                <a:solidFill>
                  <a:srgbClr val="000000"/>
                </a:solidFill>
                <a:latin typeface="Segoe UI" pitchFamily="18" charset="0"/>
                <a:cs typeface="Segoe UI" pitchFamily="18" charset="0"/>
              </a:rPr>
              <a:t>4</a:t>
            </a:r>
            <a:r>
              <a:rPr lang="en-US" altLang="zh-CN" sz="3207" dirty="0">
                <a:latin typeface="Times New Roman" pitchFamily="18" charset="0"/>
                <a:cs typeface="Times New Roman" pitchFamily="18" charset="0"/>
              </a:rPr>
              <a:t>  </a:t>
            </a:r>
            <a:r>
              <a:rPr lang="en-US" altLang="zh-CN" sz="3207" dirty="0">
                <a:solidFill>
                  <a:srgbClr val="000000"/>
                </a:solidFill>
                <a:latin typeface="Segoe UI" pitchFamily="18" charset="0"/>
                <a:cs typeface="Segoe UI" pitchFamily="18" charset="0"/>
              </a:rPr>
              <a:t>nodes)</a:t>
            </a:r>
            <a:r>
              <a:rPr lang="en-US" altLang="zh-CN" sz="3207" dirty="0">
                <a:latin typeface="Times New Roman" pitchFamily="18" charset="0"/>
                <a:cs typeface="Times New Roman" pitchFamily="18" charset="0"/>
              </a:rPr>
              <a:t>  </a:t>
            </a:r>
            <a:r>
              <a:rPr lang="en-US" altLang="zh-CN" sz="3207" dirty="0">
                <a:solidFill>
                  <a:srgbClr val="000000"/>
                </a:solidFill>
                <a:latin typeface="Segoe UI" pitchFamily="18" charset="0"/>
                <a:cs typeface="Segoe UI" pitchFamily="18" charset="0"/>
              </a:rPr>
              <a:t>on</a:t>
            </a:r>
            <a:r>
              <a:rPr lang="en-US" altLang="zh-CN" sz="3207" dirty="0">
                <a:latin typeface="Times New Roman" pitchFamily="18" charset="0"/>
                <a:cs typeface="Times New Roman" pitchFamily="18" charset="0"/>
              </a:rPr>
              <a:t>  </a:t>
            </a:r>
            <a:r>
              <a:rPr lang="en-US" altLang="zh-CN" sz="3207" dirty="0">
                <a:solidFill>
                  <a:srgbClr val="000000"/>
                </a:solidFill>
                <a:latin typeface="Segoe UI" pitchFamily="18" charset="0"/>
                <a:cs typeface="Segoe UI" pitchFamily="18" charset="0"/>
              </a:rPr>
              <a:t>the</a:t>
            </a:r>
          </a:p>
        </p:txBody>
      </p:sp>
      <p:sp>
        <p:nvSpPr>
          <p:cNvPr id="22" name="TextBox 1"/>
          <p:cNvSpPr txBox="1"/>
          <p:nvPr/>
        </p:nvSpPr>
        <p:spPr>
          <a:xfrm>
            <a:off x="796637" y="2149929"/>
            <a:ext cx="292484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following</a:t>
            </a:r>
            <a:r>
              <a:rPr lang="en-US" altLang="zh-CN" sz="3207" dirty="0">
                <a:latin typeface="Times New Roman" pitchFamily="18" charset="0"/>
                <a:cs typeface="Times New Roman" pitchFamily="18" charset="0"/>
              </a:rPr>
              <a:t> </a:t>
            </a:r>
            <a:r>
              <a:rPr lang="en-US" altLang="zh-CN" sz="3207" dirty="0">
                <a:solidFill>
                  <a:srgbClr val="000000"/>
                </a:solidFill>
                <a:latin typeface="Segoe UI" pitchFamily="18" charset="0"/>
                <a:cs typeface="Segoe UI" pitchFamily="18" charset="0"/>
              </a:rPr>
              <a:t>figure.</a:t>
            </a:r>
          </a:p>
        </p:txBody>
      </p:sp>
      <p:sp>
        <p:nvSpPr>
          <p:cNvPr id="23" name="TextBox 1"/>
          <p:cNvSpPr txBox="1"/>
          <p:nvPr/>
        </p:nvSpPr>
        <p:spPr>
          <a:xfrm>
            <a:off x="6049818" y="2422072"/>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24" name="TextBox 1"/>
          <p:cNvSpPr txBox="1"/>
          <p:nvPr/>
        </p:nvSpPr>
        <p:spPr>
          <a:xfrm>
            <a:off x="4745182" y="2422072"/>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25" name="TextBox 1"/>
          <p:cNvSpPr txBox="1"/>
          <p:nvPr/>
        </p:nvSpPr>
        <p:spPr>
          <a:xfrm>
            <a:off x="6638636" y="2476500"/>
            <a:ext cx="259686"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E</a:t>
            </a:r>
          </a:p>
        </p:txBody>
      </p:sp>
      <p:sp>
        <p:nvSpPr>
          <p:cNvPr id="26" name="TextBox 1"/>
          <p:cNvSpPr txBox="1"/>
          <p:nvPr/>
        </p:nvSpPr>
        <p:spPr>
          <a:xfrm>
            <a:off x="3913909" y="2490107"/>
            <a:ext cx="445635" cy="931024"/>
          </a:xfrm>
          <a:prstGeom prst="rect">
            <a:avLst/>
          </a:prstGeom>
          <a:noFill/>
        </p:spPr>
        <p:txBody>
          <a:bodyPr wrap="none" lIns="0" tIns="0" rIns="0" rtlCol="0">
            <a:spAutoFit/>
          </a:bodyPr>
          <a:lstStyle/>
          <a:p>
            <a:pPr>
              <a:lnSpc>
                <a:spcPts val="3500"/>
              </a:lnSpc>
              <a:tabLst>
                <a:tab pos="114300" algn="l"/>
              </a:tabLst>
            </a:pPr>
            <a:r>
              <a:rPr lang="en-US" altLang="zh-CN" dirty="0"/>
              <a:t>	</a:t>
            </a:r>
            <a:r>
              <a:rPr lang="en-US" altLang="zh-CN" sz="3999" dirty="0">
                <a:solidFill>
                  <a:srgbClr val="000000"/>
                </a:solidFill>
                <a:latin typeface="Segoe UI" pitchFamily="18" charset="0"/>
                <a:cs typeface="Segoe UI" pitchFamily="18" charset="0"/>
              </a:rPr>
              <a:t>A</a:t>
            </a:r>
          </a:p>
          <a:p>
            <a:pPr>
              <a:lnSpc>
                <a:spcPts val="1000"/>
              </a:lnSpc>
            </a:pPr>
            <a:endParaRPr lang="en-US" altLang="zh-CN" dirty="0"/>
          </a:p>
          <a:p>
            <a:pPr>
              <a:lnSpc>
                <a:spcPts val="2400"/>
              </a:lnSpc>
              <a:tabLst>
                <a:tab pos="114300" algn="l"/>
              </a:tabLst>
            </a:pPr>
            <a:r>
              <a:rPr lang="en-US" altLang="zh-CN" sz="1801" dirty="0">
                <a:solidFill>
                  <a:srgbClr val="000000"/>
                </a:solidFill>
                <a:latin typeface="Segoe UI" pitchFamily="18" charset="0"/>
                <a:cs typeface="Segoe UI" pitchFamily="18" charset="0"/>
              </a:rPr>
              <a:t>10</a:t>
            </a:r>
          </a:p>
        </p:txBody>
      </p:sp>
      <p:sp>
        <p:nvSpPr>
          <p:cNvPr id="27" name="TextBox 1"/>
          <p:cNvSpPr txBox="1"/>
          <p:nvPr/>
        </p:nvSpPr>
        <p:spPr>
          <a:xfrm>
            <a:off x="4895273" y="3197679"/>
            <a:ext cx="250068"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10</a:t>
            </a:r>
          </a:p>
        </p:txBody>
      </p:sp>
      <p:sp>
        <p:nvSpPr>
          <p:cNvPr id="28" name="TextBox 1"/>
          <p:cNvSpPr txBox="1"/>
          <p:nvPr/>
        </p:nvSpPr>
        <p:spPr>
          <a:xfrm>
            <a:off x="5322454" y="2490107"/>
            <a:ext cx="355867" cy="931024"/>
          </a:xfrm>
          <a:prstGeom prst="rect">
            <a:avLst/>
          </a:prstGeom>
          <a:noFill/>
        </p:spPr>
        <p:txBody>
          <a:bodyPr wrap="none" lIns="0" tIns="0" rIns="0" rtlCol="0">
            <a:spAutoFit/>
          </a:bodyPr>
          <a:lstStyle/>
          <a:p>
            <a:pPr>
              <a:lnSpc>
                <a:spcPts val="3500"/>
              </a:lnSpc>
              <a:tabLst>
                <a:tab pos="228600" algn="l"/>
              </a:tabLst>
            </a:pPr>
            <a:r>
              <a:rPr lang="en-US" altLang="zh-CN" sz="3999" dirty="0">
                <a:solidFill>
                  <a:srgbClr val="000000"/>
                </a:solidFill>
                <a:latin typeface="Segoe UI" pitchFamily="18" charset="0"/>
                <a:cs typeface="Segoe UI" pitchFamily="18" charset="0"/>
              </a:rPr>
              <a:t>C</a:t>
            </a:r>
          </a:p>
          <a:p>
            <a:pPr>
              <a:lnSpc>
                <a:spcPts val="1000"/>
              </a:lnSpc>
            </a:pPr>
            <a:endParaRPr lang="en-US" altLang="zh-CN" dirty="0"/>
          </a:p>
          <a:p>
            <a:pPr>
              <a:lnSpc>
                <a:spcPts val="2400"/>
              </a:lnSpc>
              <a:tabLst>
                <a:tab pos="228600" algn="l"/>
              </a:tabLst>
            </a:pPr>
            <a:r>
              <a:rPr lang="en-US" altLang="zh-CN" dirty="0"/>
              <a:t>	</a:t>
            </a:r>
            <a:r>
              <a:rPr lang="en-US" altLang="zh-CN" sz="1801" dirty="0">
                <a:solidFill>
                  <a:srgbClr val="000000"/>
                </a:solidFill>
                <a:latin typeface="Segoe UI" pitchFamily="18" charset="0"/>
                <a:cs typeface="Segoe UI" pitchFamily="18" charset="0"/>
              </a:rPr>
              <a:t>9</a:t>
            </a:r>
          </a:p>
        </p:txBody>
      </p:sp>
      <p:sp>
        <p:nvSpPr>
          <p:cNvPr id="29" name="TextBox 1"/>
          <p:cNvSpPr txBox="1"/>
          <p:nvPr/>
        </p:nvSpPr>
        <p:spPr>
          <a:xfrm>
            <a:off x="6246091" y="319767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30" name="TextBox 1"/>
          <p:cNvSpPr txBox="1"/>
          <p:nvPr/>
        </p:nvSpPr>
        <p:spPr>
          <a:xfrm>
            <a:off x="5310909" y="4925786"/>
            <a:ext cx="359073"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D</a:t>
            </a:r>
          </a:p>
        </p:txBody>
      </p:sp>
      <p:sp>
        <p:nvSpPr>
          <p:cNvPr id="31" name="TextBox 1"/>
          <p:cNvSpPr txBox="1"/>
          <p:nvPr/>
        </p:nvSpPr>
        <p:spPr>
          <a:xfrm>
            <a:off x="4040909" y="3701143"/>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24" name="TextBox 1"/>
          <p:cNvSpPr txBox="1"/>
          <p:nvPr/>
        </p:nvSpPr>
        <p:spPr>
          <a:xfrm>
            <a:off x="6638636" y="3701143"/>
            <a:ext cx="250068"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F</a:t>
            </a:r>
          </a:p>
        </p:txBody>
      </p:sp>
      <p:sp>
        <p:nvSpPr>
          <p:cNvPr id="1025" name="TextBox 1"/>
          <p:cNvSpPr txBox="1"/>
          <p:nvPr/>
        </p:nvSpPr>
        <p:spPr>
          <a:xfrm>
            <a:off x="5299364" y="3701143"/>
            <a:ext cx="351058"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p>
        </p:txBody>
      </p:sp>
      <p:sp>
        <p:nvSpPr>
          <p:cNvPr id="1026" name="TextBox 1"/>
          <p:cNvSpPr txBox="1"/>
          <p:nvPr/>
        </p:nvSpPr>
        <p:spPr>
          <a:xfrm>
            <a:off x="6049818" y="4871357"/>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28" name="TextBox 1"/>
          <p:cNvSpPr txBox="1"/>
          <p:nvPr/>
        </p:nvSpPr>
        <p:spPr>
          <a:xfrm>
            <a:off x="4687455" y="4871357"/>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29" name="TextBox 1"/>
          <p:cNvSpPr txBox="1"/>
          <p:nvPr/>
        </p:nvSpPr>
        <p:spPr>
          <a:xfrm>
            <a:off x="4029363" y="4925786"/>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30" name="TextBox 1"/>
          <p:cNvSpPr txBox="1"/>
          <p:nvPr/>
        </p:nvSpPr>
        <p:spPr>
          <a:xfrm>
            <a:off x="6604000" y="4925786"/>
            <a:ext cx="363882"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H</a:t>
            </a:r>
          </a:p>
        </p:txBody>
      </p:sp>
      <p:sp>
        <p:nvSpPr>
          <p:cNvPr id="1031" name="TextBox 1"/>
          <p:cNvSpPr txBox="1"/>
          <p:nvPr/>
        </p:nvSpPr>
        <p:spPr>
          <a:xfrm>
            <a:off x="3971636" y="4408714"/>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32" name="TextBox 1"/>
          <p:cNvSpPr txBox="1"/>
          <p:nvPr/>
        </p:nvSpPr>
        <p:spPr>
          <a:xfrm>
            <a:off x="4895273" y="4408714"/>
            <a:ext cx="250068"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p>
        </p:txBody>
      </p:sp>
      <p:sp>
        <p:nvSpPr>
          <p:cNvPr id="1033" name="TextBox 1"/>
          <p:cNvSpPr txBox="1"/>
          <p:nvPr/>
        </p:nvSpPr>
        <p:spPr>
          <a:xfrm>
            <a:off x="5530273" y="4408714"/>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34" name="TextBox 1"/>
          <p:cNvSpPr txBox="1"/>
          <p:nvPr/>
        </p:nvSpPr>
        <p:spPr>
          <a:xfrm>
            <a:off x="6823364" y="4408714"/>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Tree>
    <p:extLst>
      <p:ext uri="{BB962C8B-B14F-4D97-AF65-F5344CB8AC3E}">
        <p14:creationId xmlns:p14="http://schemas.microsoft.com/office/powerpoint/2010/main" val="28660653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19" name="Picture 3"/>
          <p:cNvPicPr>
            <a:picLocks noChangeAspect="1" noChangeArrowheads="1"/>
          </p:cNvPicPr>
          <p:nvPr/>
        </p:nvPicPr>
        <p:blipFill>
          <a:blip r:embed="rId3"/>
          <a:srcRect/>
          <a:stretch>
            <a:fillRect/>
          </a:stretch>
        </p:blipFill>
        <p:spPr bwMode="auto">
          <a:xfrm>
            <a:off x="5761182" y="1034143"/>
            <a:ext cx="438727" cy="503464"/>
          </a:xfrm>
          <a:prstGeom prst="rect">
            <a:avLst/>
          </a:prstGeom>
          <a:noFill/>
        </p:spPr>
      </p:pic>
      <p:pic>
        <p:nvPicPr>
          <p:cNvPr id="20" name="Picture 3"/>
          <p:cNvPicPr>
            <a:picLocks noChangeAspect="1" noChangeArrowheads="1"/>
          </p:cNvPicPr>
          <p:nvPr/>
        </p:nvPicPr>
        <p:blipFill>
          <a:blip r:embed="rId4"/>
          <a:srcRect/>
          <a:stretch>
            <a:fillRect/>
          </a:stretch>
        </p:blipFill>
        <p:spPr bwMode="auto">
          <a:xfrm>
            <a:off x="5761182" y="1796143"/>
            <a:ext cx="438727" cy="517071"/>
          </a:xfrm>
          <a:prstGeom prst="rect">
            <a:avLst/>
          </a:prstGeom>
          <a:noFill/>
        </p:spPr>
      </p:pic>
      <p:pic>
        <p:nvPicPr>
          <p:cNvPr id="21" name="Picture 3"/>
          <p:cNvPicPr>
            <a:picLocks noChangeAspect="1" noChangeArrowheads="1"/>
          </p:cNvPicPr>
          <p:nvPr/>
        </p:nvPicPr>
        <p:blipFill>
          <a:blip r:embed="rId5"/>
          <a:srcRect/>
          <a:stretch>
            <a:fillRect/>
          </a:stretch>
        </p:blipFill>
        <p:spPr bwMode="auto">
          <a:xfrm>
            <a:off x="5761182" y="2558143"/>
            <a:ext cx="438727" cy="517071"/>
          </a:xfrm>
          <a:prstGeom prst="rect">
            <a:avLst/>
          </a:prstGeom>
          <a:noFill/>
        </p:spPr>
      </p:pic>
      <p:pic>
        <p:nvPicPr>
          <p:cNvPr id="22" name="Picture 3"/>
          <p:cNvPicPr>
            <a:picLocks noChangeAspect="1" noChangeArrowheads="1"/>
          </p:cNvPicPr>
          <p:nvPr/>
        </p:nvPicPr>
        <p:blipFill>
          <a:blip r:embed="rId6"/>
          <a:srcRect/>
          <a:stretch>
            <a:fillRect/>
          </a:stretch>
        </p:blipFill>
        <p:spPr bwMode="auto">
          <a:xfrm>
            <a:off x="6534727" y="1034143"/>
            <a:ext cx="438727" cy="503464"/>
          </a:xfrm>
          <a:prstGeom prst="rect">
            <a:avLst/>
          </a:prstGeom>
          <a:noFill/>
        </p:spPr>
      </p:pic>
      <p:pic>
        <p:nvPicPr>
          <p:cNvPr id="23" name="Picture 3"/>
          <p:cNvPicPr>
            <a:picLocks noChangeAspect="1" noChangeArrowheads="1"/>
          </p:cNvPicPr>
          <p:nvPr/>
        </p:nvPicPr>
        <p:blipFill>
          <a:blip r:embed="rId7"/>
          <a:srcRect/>
          <a:stretch>
            <a:fillRect/>
          </a:stretch>
        </p:blipFill>
        <p:spPr bwMode="auto">
          <a:xfrm>
            <a:off x="6534727" y="1796143"/>
            <a:ext cx="438727" cy="517071"/>
          </a:xfrm>
          <a:prstGeom prst="rect">
            <a:avLst/>
          </a:prstGeom>
          <a:noFill/>
        </p:spPr>
      </p:pic>
      <p:pic>
        <p:nvPicPr>
          <p:cNvPr id="24" name="Picture 3"/>
          <p:cNvPicPr>
            <a:picLocks noChangeAspect="1" noChangeArrowheads="1"/>
          </p:cNvPicPr>
          <p:nvPr/>
        </p:nvPicPr>
        <p:blipFill>
          <a:blip r:embed="rId8"/>
          <a:srcRect/>
          <a:stretch>
            <a:fillRect/>
          </a:stretch>
        </p:blipFill>
        <p:spPr bwMode="auto">
          <a:xfrm>
            <a:off x="6534727" y="2558143"/>
            <a:ext cx="438727" cy="517071"/>
          </a:xfrm>
          <a:prstGeom prst="rect">
            <a:avLst/>
          </a:prstGeom>
          <a:noFill/>
        </p:spPr>
      </p:pic>
      <p:pic>
        <p:nvPicPr>
          <p:cNvPr id="25" name="Picture 3"/>
          <p:cNvPicPr>
            <a:picLocks noChangeAspect="1" noChangeArrowheads="1"/>
          </p:cNvPicPr>
          <p:nvPr/>
        </p:nvPicPr>
        <p:blipFill>
          <a:blip r:embed="rId9"/>
          <a:srcRect/>
          <a:stretch>
            <a:fillRect/>
          </a:stretch>
        </p:blipFill>
        <p:spPr bwMode="auto">
          <a:xfrm>
            <a:off x="7319818" y="1034143"/>
            <a:ext cx="438727" cy="503464"/>
          </a:xfrm>
          <a:prstGeom prst="rect">
            <a:avLst/>
          </a:prstGeom>
          <a:noFill/>
        </p:spPr>
      </p:pic>
      <p:pic>
        <p:nvPicPr>
          <p:cNvPr id="26" name="Picture 3"/>
          <p:cNvPicPr>
            <a:picLocks noChangeAspect="1" noChangeArrowheads="1"/>
          </p:cNvPicPr>
          <p:nvPr/>
        </p:nvPicPr>
        <p:blipFill>
          <a:blip r:embed="rId10"/>
          <a:srcRect/>
          <a:stretch>
            <a:fillRect/>
          </a:stretch>
        </p:blipFill>
        <p:spPr bwMode="auto">
          <a:xfrm>
            <a:off x="7319818" y="1796143"/>
            <a:ext cx="438727" cy="517071"/>
          </a:xfrm>
          <a:prstGeom prst="rect">
            <a:avLst/>
          </a:prstGeom>
          <a:noFill/>
        </p:spPr>
      </p:pic>
      <p:pic>
        <p:nvPicPr>
          <p:cNvPr id="27" name="Picture 3"/>
          <p:cNvPicPr>
            <a:picLocks noChangeAspect="1" noChangeArrowheads="1"/>
          </p:cNvPicPr>
          <p:nvPr/>
        </p:nvPicPr>
        <p:blipFill>
          <a:blip r:embed="rId11"/>
          <a:srcRect/>
          <a:stretch>
            <a:fillRect/>
          </a:stretch>
        </p:blipFill>
        <p:spPr bwMode="auto">
          <a:xfrm>
            <a:off x="7319818" y="2558143"/>
            <a:ext cx="438727" cy="517071"/>
          </a:xfrm>
          <a:prstGeom prst="rect">
            <a:avLst/>
          </a:prstGeom>
          <a:noFill/>
        </p:spPr>
      </p:pic>
      <p:sp>
        <p:nvSpPr>
          <p:cNvPr id="2" name="TextBox 1"/>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
        <p:nvSpPr>
          <p:cNvPr id="28"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29" name="TextBox 1"/>
          <p:cNvSpPr txBox="1"/>
          <p:nvPr/>
        </p:nvSpPr>
        <p:spPr>
          <a:xfrm>
            <a:off x="3394364" y="2109107"/>
            <a:ext cx="250068"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12</a:t>
            </a:r>
          </a:p>
        </p:txBody>
      </p:sp>
      <p:sp>
        <p:nvSpPr>
          <p:cNvPr id="30"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31"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24"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25"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26"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28"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29"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30"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31"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32"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33"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34"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35"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36"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37"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38"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39"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0"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1"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42"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43"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44"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45"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46"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Tree>
    <p:extLst>
      <p:ext uri="{BB962C8B-B14F-4D97-AF65-F5344CB8AC3E}">
        <p14:creationId xmlns:p14="http://schemas.microsoft.com/office/powerpoint/2010/main" val="42391811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3112110" y="2356804"/>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20" name="Picture 3"/>
          <p:cNvPicPr>
            <a:picLocks noChangeAspect="1" noChangeArrowheads="1"/>
          </p:cNvPicPr>
          <p:nvPr/>
        </p:nvPicPr>
        <p:blipFill>
          <a:blip r:embed="rId3"/>
          <a:srcRect/>
          <a:stretch>
            <a:fillRect/>
          </a:stretch>
        </p:blipFill>
        <p:spPr bwMode="auto">
          <a:xfrm>
            <a:off x="2828637" y="2939143"/>
            <a:ext cx="565727" cy="666750"/>
          </a:xfrm>
          <a:prstGeom prst="rect">
            <a:avLst/>
          </a:prstGeom>
          <a:noFill/>
        </p:spPr>
      </p:pic>
      <p:pic>
        <p:nvPicPr>
          <p:cNvPr id="21" name="Picture 3"/>
          <p:cNvPicPr>
            <a:picLocks noChangeAspect="1" noChangeArrowheads="1"/>
          </p:cNvPicPr>
          <p:nvPr/>
        </p:nvPicPr>
        <p:blipFill>
          <a:blip r:embed="rId4"/>
          <a:srcRect/>
          <a:stretch>
            <a:fillRect/>
          </a:stretch>
        </p:blipFill>
        <p:spPr bwMode="auto">
          <a:xfrm>
            <a:off x="5761182" y="1034143"/>
            <a:ext cx="438727" cy="503464"/>
          </a:xfrm>
          <a:prstGeom prst="rect">
            <a:avLst/>
          </a:prstGeom>
          <a:noFill/>
        </p:spPr>
      </p:pic>
      <p:pic>
        <p:nvPicPr>
          <p:cNvPr id="22" name="Picture 3"/>
          <p:cNvPicPr>
            <a:picLocks noChangeAspect="1" noChangeArrowheads="1"/>
          </p:cNvPicPr>
          <p:nvPr/>
        </p:nvPicPr>
        <p:blipFill>
          <a:blip r:embed="rId5"/>
          <a:srcRect/>
          <a:stretch>
            <a:fillRect/>
          </a:stretch>
        </p:blipFill>
        <p:spPr bwMode="auto">
          <a:xfrm>
            <a:off x="5761182" y="1796143"/>
            <a:ext cx="438727" cy="517071"/>
          </a:xfrm>
          <a:prstGeom prst="rect">
            <a:avLst/>
          </a:prstGeom>
          <a:noFill/>
        </p:spPr>
      </p:pic>
      <p:pic>
        <p:nvPicPr>
          <p:cNvPr id="23" name="Picture 3"/>
          <p:cNvPicPr>
            <a:picLocks noChangeAspect="1" noChangeArrowheads="1"/>
          </p:cNvPicPr>
          <p:nvPr/>
        </p:nvPicPr>
        <p:blipFill>
          <a:blip r:embed="rId6"/>
          <a:srcRect/>
          <a:stretch>
            <a:fillRect/>
          </a:stretch>
        </p:blipFill>
        <p:spPr bwMode="auto">
          <a:xfrm>
            <a:off x="5761182" y="2558143"/>
            <a:ext cx="438727" cy="517071"/>
          </a:xfrm>
          <a:prstGeom prst="rect">
            <a:avLst/>
          </a:prstGeom>
          <a:noFill/>
        </p:spPr>
      </p:pic>
      <p:pic>
        <p:nvPicPr>
          <p:cNvPr id="24" name="Picture 3"/>
          <p:cNvPicPr>
            <a:picLocks noChangeAspect="1" noChangeArrowheads="1"/>
          </p:cNvPicPr>
          <p:nvPr/>
        </p:nvPicPr>
        <p:blipFill>
          <a:blip r:embed="rId7"/>
          <a:srcRect/>
          <a:stretch>
            <a:fillRect/>
          </a:stretch>
        </p:blipFill>
        <p:spPr bwMode="auto">
          <a:xfrm>
            <a:off x="6534727" y="1034143"/>
            <a:ext cx="438727" cy="503464"/>
          </a:xfrm>
          <a:prstGeom prst="rect">
            <a:avLst/>
          </a:prstGeom>
          <a:noFill/>
        </p:spPr>
      </p:pic>
      <p:pic>
        <p:nvPicPr>
          <p:cNvPr id="25" name="Picture 3"/>
          <p:cNvPicPr>
            <a:picLocks noChangeAspect="1" noChangeArrowheads="1"/>
          </p:cNvPicPr>
          <p:nvPr/>
        </p:nvPicPr>
        <p:blipFill>
          <a:blip r:embed="rId8"/>
          <a:srcRect/>
          <a:stretch>
            <a:fillRect/>
          </a:stretch>
        </p:blipFill>
        <p:spPr bwMode="auto">
          <a:xfrm>
            <a:off x="6534727" y="1796143"/>
            <a:ext cx="438727" cy="517071"/>
          </a:xfrm>
          <a:prstGeom prst="rect">
            <a:avLst/>
          </a:prstGeom>
          <a:noFill/>
        </p:spPr>
      </p:pic>
      <p:pic>
        <p:nvPicPr>
          <p:cNvPr id="26" name="Picture 3"/>
          <p:cNvPicPr>
            <a:picLocks noChangeAspect="1" noChangeArrowheads="1"/>
          </p:cNvPicPr>
          <p:nvPr/>
        </p:nvPicPr>
        <p:blipFill>
          <a:blip r:embed="rId9"/>
          <a:srcRect/>
          <a:stretch>
            <a:fillRect/>
          </a:stretch>
        </p:blipFill>
        <p:spPr bwMode="auto">
          <a:xfrm>
            <a:off x="6534727" y="2558143"/>
            <a:ext cx="438727" cy="517071"/>
          </a:xfrm>
          <a:prstGeom prst="rect">
            <a:avLst/>
          </a:prstGeom>
          <a:noFill/>
        </p:spPr>
      </p:pic>
      <p:pic>
        <p:nvPicPr>
          <p:cNvPr id="27" name="Picture 3"/>
          <p:cNvPicPr>
            <a:picLocks noChangeAspect="1" noChangeArrowheads="1"/>
          </p:cNvPicPr>
          <p:nvPr/>
        </p:nvPicPr>
        <p:blipFill>
          <a:blip r:embed="rId10"/>
          <a:srcRect/>
          <a:stretch>
            <a:fillRect/>
          </a:stretch>
        </p:blipFill>
        <p:spPr bwMode="auto">
          <a:xfrm>
            <a:off x="7319818" y="1034143"/>
            <a:ext cx="438727" cy="503464"/>
          </a:xfrm>
          <a:prstGeom prst="rect">
            <a:avLst/>
          </a:prstGeom>
          <a:noFill/>
        </p:spPr>
      </p:pic>
      <p:pic>
        <p:nvPicPr>
          <p:cNvPr id="28" name="Picture 3"/>
          <p:cNvPicPr>
            <a:picLocks noChangeAspect="1" noChangeArrowheads="1"/>
          </p:cNvPicPr>
          <p:nvPr/>
        </p:nvPicPr>
        <p:blipFill>
          <a:blip r:embed="rId11"/>
          <a:srcRect/>
          <a:stretch>
            <a:fillRect/>
          </a:stretch>
        </p:blipFill>
        <p:spPr bwMode="auto">
          <a:xfrm>
            <a:off x="7319818" y="1796143"/>
            <a:ext cx="438727" cy="517071"/>
          </a:xfrm>
          <a:prstGeom prst="rect">
            <a:avLst/>
          </a:prstGeom>
          <a:noFill/>
        </p:spPr>
      </p:pic>
      <p:pic>
        <p:nvPicPr>
          <p:cNvPr id="29" name="Picture 3"/>
          <p:cNvPicPr>
            <a:picLocks noChangeAspect="1" noChangeArrowheads="1"/>
          </p:cNvPicPr>
          <p:nvPr/>
        </p:nvPicPr>
        <p:blipFill>
          <a:blip r:embed="rId12"/>
          <a:srcRect/>
          <a:stretch>
            <a:fillRect/>
          </a:stretch>
        </p:blipFill>
        <p:spPr bwMode="auto">
          <a:xfrm>
            <a:off x="7319818" y="2558143"/>
            <a:ext cx="438727" cy="517071"/>
          </a:xfrm>
          <a:prstGeom prst="rect">
            <a:avLst/>
          </a:prstGeom>
          <a:noFill/>
        </p:spPr>
      </p:pic>
      <p:sp>
        <p:nvSpPr>
          <p:cNvPr id="30"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31" name="TextBox 1"/>
          <p:cNvSpPr txBox="1"/>
          <p:nvPr/>
        </p:nvSpPr>
        <p:spPr>
          <a:xfrm>
            <a:off x="3394364" y="2109107"/>
            <a:ext cx="250068"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12</a:t>
            </a:r>
          </a:p>
        </p:txBody>
      </p:sp>
      <p:sp>
        <p:nvSpPr>
          <p:cNvPr id="1024"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25" name="TextBox 1"/>
          <p:cNvSpPr txBox="1"/>
          <p:nvPr/>
        </p:nvSpPr>
        <p:spPr>
          <a:xfrm>
            <a:off x="2978728"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26" name="TextBox 1"/>
          <p:cNvSpPr txBox="1"/>
          <p:nvPr/>
        </p:nvSpPr>
        <p:spPr>
          <a:xfrm>
            <a:off x="3394364" y="3347357"/>
            <a:ext cx="250068"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15</a:t>
            </a:r>
          </a:p>
        </p:txBody>
      </p:sp>
      <p:sp>
        <p:nvSpPr>
          <p:cNvPr id="1028" name="TextBox 1"/>
          <p:cNvSpPr txBox="1"/>
          <p:nvPr/>
        </p:nvSpPr>
        <p:spPr>
          <a:xfrm>
            <a:off x="2620818" y="3048000"/>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10</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29"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30"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31"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32"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33"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34"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35"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36"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37"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38"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39"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40"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41"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42"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43"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44"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5"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6"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47"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48"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49"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50"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1"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60" name="TextBox 59"/>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32456536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2593453" y="2353536"/>
            <a:ext cx="526978" cy="619446"/>
          </a:xfrm>
          <a:custGeom>
            <a:avLst/>
            <a:gdLst>
              <a:gd name="connsiteX0" fmla="*/ 579676 w 579676"/>
              <a:gd name="connsiteY0" fmla="*/ 6101 h 578150"/>
              <a:gd name="connsiteX1" fmla="*/ 7627 w 579676"/>
              <a:gd name="connsiteY1" fmla="*/ 578150 h 578150"/>
              <a:gd name="connsiteX2" fmla="*/ 0 w 579676"/>
              <a:gd name="connsiteY2" fmla="*/ 572048 h 578150"/>
              <a:gd name="connsiteX3" fmla="*/ 572048 w 579676"/>
              <a:gd name="connsiteY3" fmla="*/ 0 h 578150"/>
              <a:gd name="connsiteX4" fmla="*/ 579676 w 579676"/>
              <a:gd name="connsiteY4" fmla="*/ 6101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579676" y="6101"/>
                </a:moveTo>
                <a:lnTo>
                  <a:pt x="7627" y="578150"/>
                </a:lnTo>
                <a:lnTo>
                  <a:pt x="0" y="572048"/>
                </a:lnTo>
                <a:lnTo>
                  <a:pt x="572048" y="0"/>
                </a:lnTo>
                <a:lnTo>
                  <a:pt x="579676"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3113496" y="2353536"/>
            <a:ext cx="526978" cy="619446"/>
          </a:xfrm>
          <a:custGeom>
            <a:avLst/>
            <a:gdLst>
              <a:gd name="connsiteX0" fmla="*/ 7627 w 579676"/>
              <a:gd name="connsiteY0" fmla="*/ 0 h 578150"/>
              <a:gd name="connsiteX1" fmla="*/ 579675 w 579676"/>
              <a:gd name="connsiteY1" fmla="*/ 572048 h 578150"/>
              <a:gd name="connsiteX2" fmla="*/ 572048 w 579676"/>
              <a:gd name="connsiteY2" fmla="*/ 578150 h 578150"/>
              <a:gd name="connsiteX3" fmla="*/ 0 w 579676"/>
              <a:gd name="connsiteY3" fmla="*/ 6101 h 578150"/>
              <a:gd name="connsiteX4" fmla="*/ 7627 w 579676"/>
              <a:gd name="connsiteY4" fmla="*/ 0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7627" y="0"/>
                </a:moveTo>
                <a:lnTo>
                  <a:pt x="579675" y="572048"/>
                </a:lnTo>
                <a:lnTo>
                  <a:pt x="572048" y="57815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21" name="Picture 3"/>
          <p:cNvPicPr>
            <a:picLocks noChangeAspect="1" noChangeArrowheads="1"/>
          </p:cNvPicPr>
          <p:nvPr/>
        </p:nvPicPr>
        <p:blipFill>
          <a:blip r:embed="rId3"/>
          <a:srcRect/>
          <a:stretch>
            <a:fillRect/>
          </a:stretch>
        </p:blipFill>
        <p:spPr bwMode="auto">
          <a:xfrm>
            <a:off x="2309091" y="2939143"/>
            <a:ext cx="565727" cy="666750"/>
          </a:xfrm>
          <a:prstGeom prst="rect">
            <a:avLst/>
          </a:prstGeom>
          <a:noFill/>
        </p:spPr>
      </p:pic>
      <p:pic>
        <p:nvPicPr>
          <p:cNvPr id="22" name="Picture 3"/>
          <p:cNvPicPr>
            <a:picLocks noChangeAspect="1" noChangeArrowheads="1"/>
          </p:cNvPicPr>
          <p:nvPr/>
        </p:nvPicPr>
        <p:blipFill>
          <a:blip r:embed="rId4"/>
          <a:srcRect/>
          <a:stretch>
            <a:fillRect/>
          </a:stretch>
        </p:blipFill>
        <p:spPr bwMode="auto">
          <a:xfrm>
            <a:off x="3359727" y="2939143"/>
            <a:ext cx="554182" cy="666750"/>
          </a:xfrm>
          <a:prstGeom prst="rect">
            <a:avLst/>
          </a:prstGeom>
          <a:noFill/>
        </p:spPr>
      </p:pic>
      <p:pic>
        <p:nvPicPr>
          <p:cNvPr id="23" name="Picture 3"/>
          <p:cNvPicPr>
            <a:picLocks noChangeAspect="1" noChangeArrowheads="1"/>
          </p:cNvPicPr>
          <p:nvPr/>
        </p:nvPicPr>
        <p:blipFill>
          <a:blip r:embed="rId5"/>
          <a:srcRect/>
          <a:stretch>
            <a:fillRect/>
          </a:stretch>
        </p:blipFill>
        <p:spPr bwMode="auto">
          <a:xfrm>
            <a:off x="5761182" y="1034143"/>
            <a:ext cx="438727" cy="503464"/>
          </a:xfrm>
          <a:prstGeom prst="rect">
            <a:avLst/>
          </a:prstGeom>
          <a:noFill/>
        </p:spPr>
      </p:pic>
      <p:pic>
        <p:nvPicPr>
          <p:cNvPr id="24" name="Picture 3"/>
          <p:cNvPicPr>
            <a:picLocks noChangeAspect="1" noChangeArrowheads="1"/>
          </p:cNvPicPr>
          <p:nvPr/>
        </p:nvPicPr>
        <p:blipFill>
          <a:blip r:embed="rId6"/>
          <a:srcRect/>
          <a:stretch>
            <a:fillRect/>
          </a:stretch>
        </p:blipFill>
        <p:spPr bwMode="auto">
          <a:xfrm>
            <a:off x="5761182" y="1796143"/>
            <a:ext cx="438727" cy="517071"/>
          </a:xfrm>
          <a:prstGeom prst="rect">
            <a:avLst/>
          </a:prstGeom>
          <a:noFill/>
        </p:spPr>
      </p:pic>
      <p:pic>
        <p:nvPicPr>
          <p:cNvPr id="25" name="Picture 3"/>
          <p:cNvPicPr>
            <a:picLocks noChangeAspect="1" noChangeArrowheads="1"/>
          </p:cNvPicPr>
          <p:nvPr/>
        </p:nvPicPr>
        <p:blipFill>
          <a:blip r:embed="rId7"/>
          <a:srcRect/>
          <a:stretch>
            <a:fillRect/>
          </a:stretch>
        </p:blipFill>
        <p:spPr bwMode="auto">
          <a:xfrm>
            <a:off x="5761182" y="2558143"/>
            <a:ext cx="438727" cy="517071"/>
          </a:xfrm>
          <a:prstGeom prst="rect">
            <a:avLst/>
          </a:prstGeom>
          <a:noFill/>
        </p:spPr>
      </p:pic>
      <p:pic>
        <p:nvPicPr>
          <p:cNvPr id="26" name="Picture 3"/>
          <p:cNvPicPr>
            <a:picLocks noChangeAspect="1" noChangeArrowheads="1"/>
          </p:cNvPicPr>
          <p:nvPr/>
        </p:nvPicPr>
        <p:blipFill>
          <a:blip r:embed="rId8"/>
          <a:srcRect/>
          <a:stretch>
            <a:fillRect/>
          </a:stretch>
        </p:blipFill>
        <p:spPr bwMode="auto">
          <a:xfrm>
            <a:off x="6534727" y="1034143"/>
            <a:ext cx="438727" cy="503464"/>
          </a:xfrm>
          <a:prstGeom prst="rect">
            <a:avLst/>
          </a:prstGeom>
          <a:noFill/>
        </p:spPr>
      </p:pic>
      <p:pic>
        <p:nvPicPr>
          <p:cNvPr id="27" name="Picture 3"/>
          <p:cNvPicPr>
            <a:picLocks noChangeAspect="1" noChangeArrowheads="1"/>
          </p:cNvPicPr>
          <p:nvPr/>
        </p:nvPicPr>
        <p:blipFill>
          <a:blip r:embed="rId9"/>
          <a:srcRect/>
          <a:stretch>
            <a:fillRect/>
          </a:stretch>
        </p:blipFill>
        <p:spPr bwMode="auto">
          <a:xfrm>
            <a:off x="6534727" y="1796143"/>
            <a:ext cx="438727" cy="517071"/>
          </a:xfrm>
          <a:prstGeom prst="rect">
            <a:avLst/>
          </a:prstGeom>
          <a:noFill/>
        </p:spPr>
      </p:pic>
      <p:pic>
        <p:nvPicPr>
          <p:cNvPr id="28" name="Picture 3"/>
          <p:cNvPicPr>
            <a:picLocks noChangeAspect="1" noChangeArrowheads="1"/>
          </p:cNvPicPr>
          <p:nvPr/>
        </p:nvPicPr>
        <p:blipFill>
          <a:blip r:embed="rId10"/>
          <a:srcRect/>
          <a:stretch>
            <a:fillRect/>
          </a:stretch>
        </p:blipFill>
        <p:spPr bwMode="auto">
          <a:xfrm>
            <a:off x="6534727" y="2558143"/>
            <a:ext cx="438727" cy="517071"/>
          </a:xfrm>
          <a:prstGeom prst="rect">
            <a:avLst/>
          </a:prstGeom>
          <a:noFill/>
        </p:spPr>
      </p:pic>
      <p:pic>
        <p:nvPicPr>
          <p:cNvPr id="29" name="Picture 3"/>
          <p:cNvPicPr>
            <a:picLocks noChangeAspect="1" noChangeArrowheads="1"/>
          </p:cNvPicPr>
          <p:nvPr/>
        </p:nvPicPr>
        <p:blipFill>
          <a:blip r:embed="rId11"/>
          <a:srcRect/>
          <a:stretch>
            <a:fillRect/>
          </a:stretch>
        </p:blipFill>
        <p:spPr bwMode="auto">
          <a:xfrm>
            <a:off x="7319818" y="1034143"/>
            <a:ext cx="438727" cy="503464"/>
          </a:xfrm>
          <a:prstGeom prst="rect">
            <a:avLst/>
          </a:prstGeom>
          <a:noFill/>
        </p:spPr>
      </p:pic>
      <p:pic>
        <p:nvPicPr>
          <p:cNvPr id="30" name="Picture 3"/>
          <p:cNvPicPr>
            <a:picLocks noChangeAspect="1" noChangeArrowheads="1"/>
          </p:cNvPicPr>
          <p:nvPr/>
        </p:nvPicPr>
        <p:blipFill>
          <a:blip r:embed="rId12"/>
          <a:srcRect/>
          <a:stretch>
            <a:fillRect/>
          </a:stretch>
        </p:blipFill>
        <p:spPr bwMode="auto">
          <a:xfrm>
            <a:off x="7319818" y="1796143"/>
            <a:ext cx="438727" cy="517071"/>
          </a:xfrm>
          <a:prstGeom prst="rect">
            <a:avLst/>
          </a:prstGeom>
          <a:noFill/>
        </p:spPr>
      </p:pic>
      <p:pic>
        <p:nvPicPr>
          <p:cNvPr id="31" name="Picture 3"/>
          <p:cNvPicPr>
            <a:picLocks noChangeAspect="1" noChangeArrowheads="1"/>
          </p:cNvPicPr>
          <p:nvPr/>
        </p:nvPicPr>
        <p:blipFill>
          <a:blip r:embed="rId13"/>
          <a:srcRect/>
          <a:stretch>
            <a:fillRect/>
          </a:stretch>
        </p:blipFill>
        <p:spPr bwMode="auto">
          <a:xfrm>
            <a:off x="7319818" y="2558143"/>
            <a:ext cx="438727" cy="517071"/>
          </a:xfrm>
          <a:prstGeom prst="rect">
            <a:avLst/>
          </a:prstGeom>
          <a:noFill/>
        </p:spPr>
      </p:pic>
      <p:sp>
        <p:nvSpPr>
          <p:cNvPr id="1024"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25" name="TextBox 1"/>
          <p:cNvSpPr txBox="1"/>
          <p:nvPr/>
        </p:nvSpPr>
        <p:spPr>
          <a:xfrm>
            <a:off x="3394364" y="2109107"/>
            <a:ext cx="250068"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12</a:t>
            </a:r>
          </a:p>
        </p:txBody>
      </p:sp>
      <p:sp>
        <p:nvSpPr>
          <p:cNvPr id="1026"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28" name="TextBox 1"/>
          <p:cNvSpPr txBox="1"/>
          <p:nvPr/>
        </p:nvSpPr>
        <p:spPr>
          <a:xfrm>
            <a:off x="2459182"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29" name="TextBox 1"/>
          <p:cNvSpPr txBox="1"/>
          <p:nvPr/>
        </p:nvSpPr>
        <p:spPr>
          <a:xfrm>
            <a:off x="2089727" y="3048000"/>
            <a:ext cx="250068" cy="520655"/>
          </a:xfrm>
          <a:prstGeom prst="rect">
            <a:avLst/>
          </a:prstGeom>
          <a:noFill/>
        </p:spPr>
        <p:txBody>
          <a:bodyPr wrap="none" lIns="0" tIns="0" rIns="0" rtlCol="0">
            <a:spAutoFit/>
          </a:bodyPr>
          <a:lstStyle/>
          <a:p>
            <a:pPr>
              <a:lnSpc>
                <a:spcPts val="1500"/>
              </a:lnSpc>
              <a:tabLst>
                <a:tab pos="63500" algn="l"/>
              </a:tabLst>
            </a:pPr>
            <a:r>
              <a:rPr lang="en-US" altLang="zh-CN" sz="1801" dirty="0">
                <a:solidFill>
                  <a:srgbClr val="00B050"/>
                </a:solidFill>
                <a:latin typeface="Segoe UI" pitchFamily="18" charset="0"/>
                <a:cs typeface="Segoe UI" pitchFamily="18" charset="0"/>
              </a:rPr>
              <a:t>10</a:t>
            </a:r>
          </a:p>
          <a:p>
            <a:pPr>
              <a:lnSpc>
                <a:spcPts val="22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30"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31"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32"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33"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34"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35"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36"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37"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38"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39"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40"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41"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42"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43"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44"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45"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6"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7"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48"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49"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50"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51"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2"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53" name="TextBox 1"/>
          <p:cNvSpPr txBox="1"/>
          <p:nvPr/>
        </p:nvSpPr>
        <p:spPr>
          <a:xfrm>
            <a:off x="3509818"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54" name="TextBox 1"/>
          <p:cNvSpPr txBox="1"/>
          <p:nvPr/>
        </p:nvSpPr>
        <p:spPr>
          <a:xfrm>
            <a:off x="3913909" y="3347357"/>
            <a:ext cx="250068"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13</a:t>
            </a:r>
          </a:p>
        </p:txBody>
      </p:sp>
      <p:sp>
        <p:nvSpPr>
          <p:cNvPr id="1055" name="TextBox 1"/>
          <p:cNvSpPr txBox="1"/>
          <p:nvPr/>
        </p:nvSpPr>
        <p:spPr>
          <a:xfrm>
            <a:off x="2874818" y="3048000"/>
            <a:ext cx="490519" cy="520655"/>
          </a:xfrm>
          <a:prstGeom prst="rect">
            <a:avLst/>
          </a:prstGeom>
          <a:noFill/>
        </p:spPr>
        <p:txBody>
          <a:bodyPr wrap="none" lIns="0" tIns="0" rIns="0" rtlCol="0">
            <a:spAutoFit/>
          </a:bodyPr>
          <a:lstStyle/>
          <a:p>
            <a:pPr>
              <a:lnSpc>
                <a:spcPts val="1500"/>
              </a:lnSpc>
              <a:tabLst>
                <a:tab pos="342900" algn="l"/>
              </a:tabLst>
            </a:pPr>
            <a:r>
              <a:rPr lang="en-US" altLang="zh-CN" dirty="0"/>
              <a:t>	</a:t>
            </a:r>
            <a:r>
              <a:rPr lang="en-US" altLang="zh-CN" sz="1801" dirty="0">
                <a:solidFill>
                  <a:srgbClr val="00B050"/>
                </a:solidFill>
                <a:latin typeface="Segoe UI" pitchFamily="18" charset="0"/>
                <a:cs typeface="Segoe UI" pitchFamily="18" charset="0"/>
              </a:rPr>
              <a:t>8</a:t>
            </a:r>
          </a:p>
          <a:p>
            <a:pPr>
              <a:lnSpc>
                <a:spcPts val="2200"/>
              </a:lnSpc>
              <a:tabLst>
                <a:tab pos="342900" algn="l"/>
              </a:tabLst>
            </a:pPr>
            <a:r>
              <a:rPr lang="en-US" altLang="zh-CN" sz="1801" dirty="0">
                <a:solidFill>
                  <a:srgbClr val="0070C0"/>
                </a:solidFill>
                <a:latin typeface="Segoe UI" pitchFamily="18" charset="0"/>
                <a:cs typeface="Segoe UI" pitchFamily="18" charset="0"/>
              </a:rPr>
              <a:t>15</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5</a:t>
            </a:r>
          </a:p>
        </p:txBody>
      </p:sp>
      <p:sp>
        <p:nvSpPr>
          <p:cNvPr id="64" name="TextBox 63"/>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21161947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2593453" y="2353536"/>
            <a:ext cx="526978" cy="619446"/>
          </a:xfrm>
          <a:custGeom>
            <a:avLst/>
            <a:gdLst>
              <a:gd name="connsiteX0" fmla="*/ 579676 w 579676"/>
              <a:gd name="connsiteY0" fmla="*/ 6101 h 578150"/>
              <a:gd name="connsiteX1" fmla="*/ 7627 w 579676"/>
              <a:gd name="connsiteY1" fmla="*/ 578150 h 578150"/>
              <a:gd name="connsiteX2" fmla="*/ 0 w 579676"/>
              <a:gd name="connsiteY2" fmla="*/ 572048 h 578150"/>
              <a:gd name="connsiteX3" fmla="*/ 572048 w 579676"/>
              <a:gd name="connsiteY3" fmla="*/ 0 h 578150"/>
              <a:gd name="connsiteX4" fmla="*/ 579676 w 579676"/>
              <a:gd name="connsiteY4" fmla="*/ 6101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579676" y="6101"/>
                </a:moveTo>
                <a:lnTo>
                  <a:pt x="7627" y="578150"/>
                </a:lnTo>
                <a:lnTo>
                  <a:pt x="0" y="572048"/>
                </a:lnTo>
                <a:lnTo>
                  <a:pt x="572048" y="0"/>
                </a:lnTo>
                <a:lnTo>
                  <a:pt x="579676"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3113496" y="2353536"/>
            <a:ext cx="526978" cy="619446"/>
          </a:xfrm>
          <a:custGeom>
            <a:avLst/>
            <a:gdLst>
              <a:gd name="connsiteX0" fmla="*/ 7627 w 579676"/>
              <a:gd name="connsiteY0" fmla="*/ 0 h 578150"/>
              <a:gd name="connsiteX1" fmla="*/ 579675 w 579676"/>
              <a:gd name="connsiteY1" fmla="*/ 572048 h 578150"/>
              <a:gd name="connsiteX2" fmla="*/ 572048 w 579676"/>
              <a:gd name="connsiteY2" fmla="*/ 578150 h 578150"/>
              <a:gd name="connsiteX3" fmla="*/ 0 w 579676"/>
              <a:gd name="connsiteY3" fmla="*/ 6101 h 578150"/>
              <a:gd name="connsiteX4" fmla="*/ 7627 w 579676"/>
              <a:gd name="connsiteY4" fmla="*/ 0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7627" y="0"/>
                </a:moveTo>
                <a:lnTo>
                  <a:pt x="579675" y="572048"/>
                </a:lnTo>
                <a:lnTo>
                  <a:pt x="572048" y="57815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364505" y="2036457"/>
            <a:ext cx="284291" cy="335056"/>
          </a:xfrm>
          <a:custGeom>
            <a:avLst/>
            <a:gdLst>
              <a:gd name="connsiteX0" fmla="*/ 312720 w 312720"/>
              <a:gd name="connsiteY0" fmla="*/ 27458 h 312719"/>
              <a:gd name="connsiteX1" fmla="*/ 27458 w 312720"/>
              <a:gd name="connsiteY1" fmla="*/ 312719 h 312719"/>
              <a:gd name="connsiteX2" fmla="*/ 0 w 312720"/>
              <a:gd name="connsiteY2" fmla="*/ 285261 h 312719"/>
              <a:gd name="connsiteX3" fmla="*/ 286787 w 312720"/>
              <a:gd name="connsiteY3" fmla="*/ 0 h 312719"/>
              <a:gd name="connsiteX4" fmla="*/ 312720 w 312720"/>
              <a:gd name="connsiteY4" fmla="*/ 27458 h 3127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2720" h="312719">
                <a:moveTo>
                  <a:pt x="312720" y="27458"/>
                </a:moveTo>
                <a:lnTo>
                  <a:pt x="27458" y="312719"/>
                </a:lnTo>
                <a:lnTo>
                  <a:pt x="0" y="285261"/>
                </a:lnTo>
                <a:lnTo>
                  <a:pt x="286787" y="0"/>
                </a:lnTo>
                <a:lnTo>
                  <a:pt x="312720" y="27458"/>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22" name="Picture 3"/>
          <p:cNvPicPr>
            <a:picLocks noChangeAspect="1" noChangeArrowheads="1"/>
          </p:cNvPicPr>
          <p:nvPr/>
        </p:nvPicPr>
        <p:blipFill>
          <a:blip r:embed="rId3"/>
          <a:srcRect/>
          <a:stretch>
            <a:fillRect/>
          </a:stretch>
        </p:blipFill>
        <p:spPr bwMode="auto">
          <a:xfrm>
            <a:off x="2309091" y="2939143"/>
            <a:ext cx="565727" cy="666750"/>
          </a:xfrm>
          <a:prstGeom prst="rect">
            <a:avLst/>
          </a:prstGeom>
          <a:noFill/>
        </p:spPr>
      </p:pic>
      <p:pic>
        <p:nvPicPr>
          <p:cNvPr id="23" name="Picture 3"/>
          <p:cNvPicPr>
            <a:picLocks noChangeAspect="1" noChangeArrowheads="1"/>
          </p:cNvPicPr>
          <p:nvPr/>
        </p:nvPicPr>
        <p:blipFill>
          <a:blip r:embed="rId4"/>
          <a:srcRect/>
          <a:stretch>
            <a:fillRect/>
          </a:stretch>
        </p:blipFill>
        <p:spPr bwMode="auto">
          <a:xfrm>
            <a:off x="3359727" y="2939143"/>
            <a:ext cx="554182" cy="666750"/>
          </a:xfrm>
          <a:prstGeom prst="rect">
            <a:avLst/>
          </a:prstGeom>
          <a:noFill/>
        </p:spPr>
      </p:pic>
      <p:pic>
        <p:nvPicPr>
          <p:cNvPr id="24" name="Picture 3"/>
          <p:cNvPicPr>
            <a:picLocks noChangeAspect="1" noChangeArrowheads="1"/>
          </p:cNvPicPr>
          <p:nvPr/>
        </p:nvPicPr>
        <p:blipFill>
          <a:blip r:embed="rId5"/>
          <a:srcRect/>
          <a:stretch>
            <a:fillRect/>
          </a:stretch>
        </p:blipFill>
        <p:spPr bwMode="auto">
          <a:xfrm>
            <a:off x="5761182" y="1034143"/>
            <a:ext cx="438727" cy="503464"/>
          </a:xfrm>
          <a:prstGeom prst="rect">
            <a:avLst/>
          </a:prstGeom>
          <a:noFill/>
        </p:spPr>
      </p:pic>
      <p:pic>
        <p:nvPicPr>
          <p:cNvPr id="25" name="Picture 3"/>
          <p:cNvPicPr>
            <a:picLocks noChangeAspect="1" noChangeArrowheads="1"/>
          </p:cNvPicPr>
          <p:nvPr/>
        </p:nvPicPr>
        <p:blipFill>
          <a:blip r:embed="rId6"/>
          <a:srcRect/>
          <a:stretch>
            <a:fillRect/>
          </a:stretch>
        </p:blipFill>
        <p:spPr bwMode="auto">
          <a:xfrm>
            <a:off x="5761182" y="1796143"/>
            <a:ext cx="438727" cy="517071"/>
          </a:xfrm>
          <a:prstGeom prst="rect">
            <a:avLst/>
          </a:prstGeom>
          <a:noFill/>
        </p:spPr>
      </p:pic>
      <p:pic>
        <p:nvPicPr>
          <p:cNvPr id="26" name="Picture 3"/>
          <p:cNvPicPr>
            <a:picLocks noChangeAspect="1" noChangeArrowheads="1"/>
          </p:cNvPicPr>
          <p:nvPr/>
        </p:nvPicPr>
        <p:blipFill>
          <a:blip r:embed="rId7"/>
          <a:srcRect/>
          <a:stretch>
            <a:fillRect/>
          </a:stretch>
        </p:blipFill>
        <p:spPr bwMode="auto">
          <a:xfrm>
            <a:off x="5761182" y="2558143"/>
            <a:ext cx="438727" cy="517071"/>
          </a:xfrm>
          <a:prstGeom prst="rect">
            <a:avLst/>
          </a:prstGeom>
          <a:noFill/>
        </p:spPr>
      </p:pic>
      <p:pic>
        <p:nvPicPr>
          <p:cNvPr id="27" name="Picture 3"/>
          <p:cNvPicPr>
            <a:picLocks noChangeAspect="1" noChangeArrowheads="1"/>
          </p:cNvPicPr>
          <p:nvPr/>
        </p:nvPicPr>
        <p:blipFill>
          <a:blip r:embed="rId8"/>
          <a:srcRect/>
          <a:stretch>
            <a:fillRect/>
          </a:stretch>
        </p:blipFill>
        <p:spPr bwMode="auto">
          <a:xfrm>
            <a:off x="6534727" y="1034143"/>
            <a:ext cx="438727" cy="503464"/>
          </a:xfrm>
          <a:prstGeom prst="rect">
            <a:avLst/>
          </a:prstGeom>
          <a:noFill/>
        </p:spPr>
      </p:pic>
      <p:pic>
        <p:nvPicPr>
          <p:cNvPr id="28" name="Picture 3"/>
          <p:cNvPicPr>
            <a:picLocks noChangeAspect="1" noChangeArrowheads="1"/>
          </p:cNvPicPr>
          <p:nvPr/>
        </p:nvPicPr>
        <p:blipFill>
          <a:blip r:embed="rId9"/>
          <a:srcRect/>
          <a:stretch>
            <a:fillRect/>
          </a:stretch>
        </p:blipFill>
        <p:spPr bwMode="auto">
          <a:xfrm>
            <a:off x="6534727" y="1796143"/>
            <a:ext cx="438727" cy="517071"/>
          </a:xfrm>
          <a:prstGeom prst="rect">
            <a:avLst/>
          </a:prstGeom>
          <a:noFill/>
        </p:spPr>
      </p:pic>
      <p:pic>
        <p:nvPicPr>
          <p:cNvPr id="29" name="Picture 3"/>
          <p:cNvPicPr>
            <a:picLocks noChangeAspect="1" noChangeArrowheads="1"/>
          </p:cNvPicPr>
          <p:nvPr/>
        </p:nvPicPr>
        <p:blipFill>
          <a:blip r:embed="rId10"/>
          <a:srcRect/>
          <a:stretch>
            <a:fillRect/>
          </a:stretch>
        </p:blipFill>
        <p:spPr bwMode="auto">
          <a:xfrm>
            <a:off x="6534727" y="2558143"/>
            <a:ext cx="438727" cy="517071"/>
          </a:xfrm>
          <a:prstGeom prst="rect">
            <a:avLst/>
          </a:prstGeom>
          <a:noFill/>
        </p:spPr>
      </p:pic>
      <p:pic>
        <p:nvPicPr>
          <p:cNvPr id="30" name="Picture 3"/>
          <p:cNvPicPr>
            <a:picLocks noChangeAspect="1" noChangeArrowheads="1"/>
          </p:cNvPicPr>
          <p:nvPr/>
        </p:nvPicPr>
        <p:blipFill>
          <a:blip r:embed="rId11"/>
          <a:srcRect/>
          <a:stretch>
            <a:fillRect/>
          </a:stretch>
        </p:blipFill>
        <p:spPr bwMode="auto">
          <a:xfrm>
            <a:off x="7319818" y="1034143"/>
            <a:ext cx="438727" cy="503464"/>
          </a:xfrm>
          <a:prstGeom prst="rect">
            <a:avLst/>
          </a:prstGeom>
          <a:noFill/>
        </p:spPr>
      </p:pic>
      <p:pic>
        <p:nvPicPr>
          <p:cNvPr id="31" name="Picture 3"/>
          <p:cNvPicPr>
            <a:picLocks noChangeAspect="1" noChangeArrowheads="1"/>
          </p:cNvPicPr>
          <p:nvPr/>
        </p:nvPicPr>
        <p:blipFill>
          <a:blip r:embed="rId12"/>
          <a:srcRect/>
          <a:stretch>
            <a:fillRect/>
          </a:stretch>
        </p:blipFill>
        <p:spPr bwMode="auto">
          <a:xfrm>
            <a:off x="7319818" y="1796143"/>
            <a:ext cx="438727" cy="517071"/>
          </a:xfrm>
          <a:prstGeom prst="rect">
            <a:avLst/>
          </a:prstGeom>
          <a:noFill/>
        </p:spPr>
      </p:pic>
      <p:pic>
        <p:nvPicPr>
          <p:cNvPr id="1024" name="Picture 3"/>
          <p:cNvPicPr>
            <a:picLocks noChangeAspect="1" noChangeArrowheads="1"/>
          </p:cNvPicPr>
          <p:nvPr/>
        </p:nvPicPr>
        <p:blipFill>
          <a:blip r:embed="rId13"/>
          <a:srcRect/>
          <a:stretch>
            <a:fillRect/>
          </a:stretch>
        </p:blipFill>
        <p:spPr bwMode="auto">
          <a:xfrm>
            <a:off x="7319818" y="2558143"/>
            <a:ext cx="438727" cy="517071"/>
          </a:xfrm>
          <a:prstGeom prst="rect">
            <a:avLst/>
          </a:prstGeom>
          <a:noFill/>
        </p:spPr>
      </p:pic>
      <p:sp>
        <p:nvSpPr>
          <p:cNvPr id="1025"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26"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28" name="TextBox 1"/>
          <p:cNvSpPr txBox="1"/>
          <p:nvPr/>
        </p:nvSpPr>
        <p:spPr>
          <a:xfrm>
            <a:off x="2459182"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29" name="TextBox 1"/>
          <p:cNvSpPr txBox="1"/>
          <p:nvPr/>
        </p:nvSpPr>
        <p:spPr>
          <a:xfrm>
            <a:off x="2089727" y="3048000"/>
            <a:ext cx="250068" cy="520655"/>
          </a:xfrm>
          <a:prstGeom prst="rect">
            <a:avLst/>
          </a:prstGeom>
          <a:noFill/>
        </p:spPr>
        <p:txBody>
          <a:bodyPr wrap="none" lIns="0" tIns="0" rIns="0" rtlCol="0">
            <a:spAutoFit/>
          </a:bodyPr>
          <a:lstStyle/>
          <a:p>
            <a:pPr>
              <a:lnSpc>
                <a:spcPts val="1500"/>
              </a:lnSpc>
              <a:tabLst>
                <a:tab pos="63500" algn="l"/>
              </a:tabLst>
            </a:pPr>
            <a:r>
              <a:rPr lang="en-US" altLang="zh-CN" sz="1801" dirty="0">
                <a:solidFill>
                  <a:srgbClr val="00B050"/>
                </a:solidFill>
                <a:latin typeface="Segoe UI" pitchFamily="18" charset="0"/>
                <a:cs typeface="Segoe UI" pitchFamily="18" charset="0"/>
              </a:rPr>
              <a:t>10</a:t>
            </a:r>
          </a:p>
          <a:p>
            <a:pPr>
              <a:lnSpc>
                <a:spcPts val="22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30"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31"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32"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33"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34"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35"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36"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37"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38"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39"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40"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41"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42"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43"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44"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45"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6"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7"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48"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49"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50"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51"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2"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53" name="TextBox 1"/>
          <p:cNvSpPr txBox="1"/>
          <p:nvPr/>
        </p:nvSpPr>
        <p:spPr>
          <a:xfrm>
            <a:off x="3509818"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54" name="TextBox 1"/>
          <p:cNvSpPr txBox="1"/>
          <p:nvPr/>
        </p:nvSpPr>
        <p:spPr>
          <a:xfrm>
            <a:off x="3913909" y="3347357"/>
            <a:ext cx="250068"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13</a:t>
            </a:r>
          </a:p>
        </p:txBody>
      </p:sp>
      <p:sp>
        <p:nvSpPr>
          <p:cNvPr id="1055" name="TextBox 1"/>
          <p:cNvSpPr txBox="1"/>
          <p:nvPr/>
        </p:nvSpPr>
        <p:spPr>
          <a:xfrm>
            <a:off x="2874818" y="3048000"/>
            <a:ext cx="490519" cy="520655"/>
          </a:xfrm>
          <a:prstGeom prst="rect">
            <a:avLst/>
          </a:prstGeom>
          <a:noFill/>
        </p:spPr>
        <p:txBody>
          <a:bodyPr wrap="none" lIns="0" tIns="0" rIns="0" rtlCol="0">
            <a:spAutoFit/>
          </a:bodyPr>
          <a:lstStyle/>
          <a:p>
            <a:pPr>
              <a:lnSpc>
                <a:spcPts val="1500"/>
              </a:lnSpc>
              <a:tabLst>
                <a:tab pos="342900" algn="l"/>
              </a:tabLst>
            </a:pPr>
            <a:r>
              <a:rPr lang="en-US" altLang="zh-CN" dirty="0"/>
              <a:t>	</a:t>
            </a:r>
            <a:r>
              <a:rPr lang="en-US" altLang="zh-CN" sz="1801" dirty="0">
                <a:solidFill>
                  <a:srgbClr val="00B050"/>
                </a:solidFill>
                <a:latin typeface="Segoe UI" pitchFamily="18" charset="0"/>
                <a:cs typeface="Segoe UI" pitchFamily="18" charset="0"/>
              </a:rPr>
              <a:t>8</a:t>
            </a:r>
          </a:p>
          <a:p>
            <a:pPr>
              <a:lnSpc>
                <a:spcPts val="2200"/>
              </a:lnSpc>
              <a:tabLst>
                <a:tab pos="342900" algn="l"/>
              </a:tabLst>
            </a:pPr>
            <a:r>
              <a:rPr lang="en-US" altLang="zh-CN" sz="1801" dirty="0">
                <a:solidFill>
                  <a:srgbClr val="0070C0"/>
                </a:solidFill>
                <a:latin typeface="Segoe UI" pitchFamily="18" charset="0"/>
                <a:cs typeface="Segoe UI" pitchFamily="18" charset="0"/>
              </a:rPr>
              <a:t>15</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5</a:t>
            </a:r>
          </a:p>
        </p:txBody>
      </p:sp>
      <p:sp>
        <p:nvSpPr>
          <p:cNvPr id="1056" name="TextBox 1"/>
          <p:cNvSpPr txBox="1"/>
          <p:nvPr/>
        </p:nvSpPr>
        <p:spPr>
          <a:xfrm>
            <a:off x="3394364" y="2109107"/>
            <a:ext cx="557845"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12</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13</a:t>
            </a:r>
          </a:p>
        </p:txBody>
      </p:sp>
      <p:sp>
        <p:nvSpPr>
          <p:cNvPr id="65" name="TextBox 64"/>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20380569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2593453" y="2353536"/>
            <a:ext cx="526978" cy="619446"/>
          </a:xfrm>
          <a:custGeom>
            <a:avLst/>
            <a:gdLst>
              <a:gd name="connsiteX0" fmla="*/ 579676 w 579676"/>
              <a:gd name="connsiteY0" fmla="*/ 6101 h 578150"/>
              <a:gd name="connsiteX1" fmla="*/ 7627 w 579676"/>
              <a:gd name="connsiteY1" fmla="*/ 578150 h 578150"/>
              <a:gd name="connsiteX2" fmla="*/ 0 w 579676"/>
              <a:gd name="connsiteY2" fmla="*/ 572048 h 578150"/>
              <a:gd name="connsiteX3" fmla="*/ 572048 w 579676"/>
              <a:gd name="connsiteY3" fmla="*/ 0 h 578150"/>
              <a:gd name="connsiteX4" fmla="*/ 579676 w 579676"/>
              <a:gd name="connsiteY4" fmla="*/ 6101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579676" y="6101"/>
                </a:moveTo>
                <a:lnTo>
                  <a:pt x="7627" y="578150"/>
                </a:lnTo>
                <a:lnTo>
                  <a:pt x="0" y="572048"/>
                </a:lnTo>
                <a:lnTo>
                  <a:pt x="572048" y="0"/>
                </a:lnTo>
                <a:lnTo>
                  <a:pt x="579676"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3113496" y="2353536"/>
            <a:ext cx="526978" cy="619446"/>
          </a:xfrm>
          <a:custGeom>
            <a:avLst/>
            <a:gdLst>
              <a:gd name="connsiteX0" fmla="*/ 7627 w 579676"/>
              <a:gd name="connsiteY0" fmla="*/ 0 h 578150"/>
              <a:gd name="connsiteX1" fmla="*/ 579675 w 579676"/>
              <a:gd name="connsiteY1" fmla="*/ 572048 h 578150"/>
              <a:gd name="connsiteX2" fmla="*/ 572048 w 579676"/>
              <a:gd name="connsiteY2" fmla="*/ 578150 h 578150"/>
              <a:gd name="connsiteX3" fmla="*/ 0 w 579676"/>
              <a:gd name="connsiteY3" fmla="*/ 6101 h 578150"/>
              <a:gd name="connsiteX4" fmla="*/ 7627 w 579676"/>
              <a:gd name="connsiteY4" fmla="*/ 0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7627" y="0"/>
                </a:moveTo>
                <a:lnTo>
                  <a:pt x="579675" y="572048"/>
                </a:lnTo>
                <a:lnTo>
                  <a:pt x="572048" y="57815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3632155" y="358262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22" name="Picture 3"/>
          <p:cNvPicPr>
            <a:picLocks noChangeAspect="1" noChangeArrowheads="1"/>
          </p:cNvPicPr>
          <p:nvPr/>
        </p:nvPicPr>
        <p:blipFill>
          <a:blip r:embed="rId3"/>
          <a:srcRect/>
          <a:stretch>
            <a:fillRect/>
          </a:stretch>
        </p:blipFill>
        <p:spPr bwMode="auto">
          <a:xfrm>
            <a:off x="2309091" y="2939143"/>
            <a:ext cx="565727" cy="666750"/>
          </a:xfrm>
          <a:prstGeom prst="rect">
            <a:avLst/>
          </a:prstGeom>
          <a:noFill/>
        </p:spPr>
      </p:pic>
      <p:pic>
        <p:nvPicPr>
          <p:cNvPr id="23" name="Picture 3"/>
          <p:cNvPicPr>
            <a:picLocks noChangeAspect="1" noChangeArrowheads="1"/>
          </p:cNvPicPr>
          <p:nvPr/>
        </p:nvPicPr>
        <p:blipFill>
          <a:blip r:embed="rId4"/>
          <a:srcRect/>
          <a:stretch>
            <a:fillRect/>
          </a:stretch>
        </p:blipFill>
        <p:spPr bwMode="auto">
          <a:xfrm>
            <a:off x="3359727" y="2939143"/>
            <a:ext cx="554182" cy="666750"/>
          </a:xfrm>
          <a:prstGeom prst="rect">
            <a:avLst/>
          </a:prstGeom>
          <a:noFill/>
        </p:spPr>
      </p:pic>
      <p:pic>
        <p:nvPicPr>
          <p:cNvPr id="24" name="Picture 3"/>
          <p:cNvPicPr>
            <a:picLocks noChangeAspect="1" noChangeArrowheads="1"/>
          </p:cNvPicPr>
          <p:nvPr/>
        </p:nvPicPr>
        <p:blipFill>
          <a:blip r:embed="rId5"/>
          <a:srcRect/>
          <a:stretch>
            <a:fillRect/>
          </a:stretch>
        </p:blipFill>
        <p:spPr bwMode="auto">
          <a:xfrm>
            <a:off x="3359727" y="4163786"/>
            <a:ext cx="554182" cy="666750"/>
          </a:xfrm>
          <a:prstGeom prst="rect">
            <a:avLst/>
          </a:prstGeom>
          <a:noFill/>
        </p:spPr>
      </p:pic>
      <p:pic>
        <p:nvPicPr>
          <p:cNvPr id="25"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26"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27"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28"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29"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30"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31"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24"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25"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26"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28" name="TextBox 1"/>
          <p:cNvSpPr txBox="1"/>
          <p:nvPr/>
        </p:nvSpPr>
        <p:spPr>
          <a:xfrm>
            <a:off x="3394364" y="2109107"/>
            <a:ext cx="250068"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13</a:t>
            </a:r>
          </a:p>
        </p:txBody>
      </p:sp>
      <p:sp>
        <p:nvSpPr>
          <p:cNvPr id="1029"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30" name="TextBox 1"/>
          <p:cNvSpPr txBox="1"/>
          <p:nvPr/>
        </p:nvSpPr>
        <p:spPr>
          <a:xfrm>
            <a:off x="2459182"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31" name="TextBox 1"/>
          <p:cNvSpPr txBox="1"/>
          <p:nvPr/>
        </p:nvSpPr>
        <p:spPr>
          <a:xfrm>
            <a:off x="2089727" y="3048000"/>
            <a:ext cx="250068" cy="520655"/>
          </a:xfrm>
          <a:prstGeom prst="rect">
            <a:avLst/>
          </a:prstGeom>
          <a:noFill/>
        </p:spPr>
        <p:txBody>
          <a:bodyPr wrap="none" lIns="0" tIns="0" rIns="0" rtlCol="0">
            <a:spAutoFit/>
          </a:bodyPr>
          <a:lstStyle/>
          <a:p>
            <a:pPr>
              <a:lnSpc>
                <a:spcPts val="1500"/>
              </a:lnSpc>
              <a:tabLst>
                <a:tab pos="63500" algn="l"/>
              </a:tabLst>
            </a:pPr>
            <a:r>
              <a:rPr lang="en-US" altLang="zh-CN" sz="1801" dirty="0">
                <a:solidFill>
                  <a:srgbClr val="00B050"/>
                </a:solidFill>
                <a:latin typeface="Segoe UI" pitchFamily="18" charset="0"/>
                <a:cs typeface="Segoe UI" pitchFamily="18" charset="0"/>
              </a:rPr>
              <a:t>10</a:t>
            </a:r>
          </a:p>
          <a:p>
            <a:pPr>
              <a:lnSpc>
                <a:spcPts val="22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32"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33"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34"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35"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36"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37"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38"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39"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40"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41"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42"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43"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44"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45"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46"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47"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8"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9"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50"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51"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52"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53"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4"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55" name="TextBox 1"/>
          <p:cNvSpPr txBox="1"/>
          <p:nvPr/>
        </p:nvSpPr>
        <p:spPr>
          <a:xfrm>
            <a:off x="3509818"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56" name="TextBox 1"/>
          <p:cNvSpPr txBox="1"/>
          <p:nvPr/>
        </p:nvSpPr>
        <p:spPr>
          <a:xfrm>
            <a:off x="3913909" y="3347357"/>
            <a:ext cx="250068"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13</a:t>
            </a:r>
          </a:p>
        </p:txBody>
      </p:sp>
      <p:sp>
        <p:nvSpPr>
          <p:cNvPr id="1057" name="TextBox 1"/>
          <p:cNvSpPr txBox="1"/>
          <p:nvPr/>
        </p:nvSpPr>
        <p:spPr>
          <a:xfrm>
            <a:off x="2874818" y="3048000"/>
            <a:ext cx="490519" cy="520655"/>
          </a:xfrm>
          <a:prstGeom prst="rect">
            <a:avLst/>
          </a:prstGeom>
          <a:noFill/>
        </p:spPr>
        <p:txBody>
          <a:bodyPr wrap="none" lIns="0" tIns="0" rIns="0" rtlCol="0">
            <a:spAutoFit/>
          </a:bodyPr>
          <a:lstStyle/>
          <a:p>
            <a:pPr>
              <a:lnSpc>
                <a:spcPts val="1500"/>
              </a:lnSpc>
              <a:tabLst>
                <a:tab pos="342900" algn="l"/>
              </a:tabLst>
            </a:pPr>
            <a:r>
              <a:rPr lang="en-US" altLang="zh-CN" dirty="0"/>
              <a:t>	</a:t>
            </a:r>
            <a:r>
              <a:rPr lang="en-US" altLang="zh-CN" sz="1801" dirty="0">
                <a:solidFill>
                  <a:srgbClr val="00B050"/>
                </a:solidFill>
                <a:latin typeface="Segoe UI" pitchFamily="18" charset="0"/>
                <a:cs typeface="Segoe UI" pitchFamily="18" charset="0"/>
              </a:rPr>
              <a:t>8</a:t>
            </a:r>
          </a:p>
          <a:p>
            <a:pPr>
              <a:lnSpc>
                <a:spcPts val="2200"/>
              </a:lnSpc>
              <a:tabLst>
                <a:tab pos="342900" algn="l"/>
              </a:tabLst>
            </a:pPr>
            <a:r>
              <a:rPr lang="en-US" altLang="zh-CN" sz="1801" dirty="0">
                <a:solidFill>
                  <a:srgbClr val="0070C0"/>
                </a:solidFill>
                <a:latin typeface="Segoe UI" pitchFamily="18" charset="0"/>
                <a:cs typeface="Segoe UI" pitchFamily="18" charset="0"/>
              </a:rPr>
              <a:t>15</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5</a:t>
            </a:r>
          </a:p>
        </p:txBody>
      </p:sp>
      <p:sp>
        <p:nvSpPr>
          <p:cNvPr id="1058" name="TextBox 1"/>
          <p:cNvSpPr txBox="1"/>
          <p:nvPr/>
        </p:nvSpPr>
        <p:spPr>
          <a:xfrm>
            <a:off x="3486727" y="4313464"/>
            <a:ext cx="359073"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D</a:t>
            </a:r>
          </a:p>
        </p:txBody>
      </p:sp>
      <p:sp>
        <p:nvSpPr>
          <p:cNvPr id="1059" name="TextBox 1"/>
          <p:cNvSpPr txBox="1"/>
          <p:nvPr/>
        </p:nvSpPr>
        <p:spPr>
          <a:xfrm>
            <a:off x="3913909" y="4572000"/>
            <a:ext cx="250068"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18</a:t>
            </a:r>
          </a:p>
        </p:txBody>
      </p:sp>
      <p:sp>
        <p:nvSpPr>
          <p:cNvPr id="1060" name="TextBox 1"/>
          <p:cNvSpPr txBox="1"/>
          <p:nvPr/>
        </p:nvSpPr>
        <p:spPr>
          <a:xfrm>
            <a:off x="3140364" y="4272643"/>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16</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69" name="TextBox 68"/>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38192189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2593453" y="2353536"/>
            <a:ext cx="526978" cy="619446"/>
          </a:xfrm>
          <a:custGeom>
            <a:avLst/>
            <a:gdLst>
              <a:gd name="connsiteX0" fmla="*/ 579676 w 579676"/>
              <a:gd name="connsiteY0" fmla="*/ 6101 h 578150"/>
              <a:gd name="connsiteX1" fmla="*/ 7627 w 579676"/>
              <a:gd name="connsiteY1" fmla="*/ 578150 h 578150"/>
              <a:gd name="connsiteX2" fmla="*/ 0 w 579676"/>
              <a:gd name="connsiteY2" fmla="*/ 572048 h 578150"/>
              <a:gd name="connsiteX3" fmla="*/ 572048 w 579676"/>
              <a:gd name="connsiteY3" fmla="*/ 0 h 578150"/>
              <a:gd name="connsiteX4" fmla="*/ 579676 w 579676"/>
              <a:gd name="connsiteY4" fmla="*/ 6101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579676" y="6101"/>
                </a:moveTo>
                <a:lnTo>
                  <a:pt x="7627" y="578150"/>
                </a:lnTo>
                <a:lnTo>
                  <a:pt x="0" y="572048"/>
                </a:lnTo>
                <a:lnTo>
                  <a:pt x="572048" y="0"/>
                </a:lnTo>
                <a:lnTo>
                  <a:pt x="579676"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3113496" y="2353536"/>
            <a:ext cx="526978" cy="619446"/>
          </a:xfrm>
          <a:custGeom>
            <a:avLst/>
            <a:gdLst>
              <a:gd name="connsiteX0" fmla="*/ 7627 w 579676"/>
              <a:gd name="connsiteY0" fmla="*/ 0 h 578150"/>
              <a:gd name="connsiteX1" fmla="*/ 579675 w 579676"/>
              <a:gd name="connsiteY1" fmla="*/ 572048 h 578150"/>
              <a:gd name="connsiteX2" fmla="*/ 572048 w 579676"/>
              <a:gd name="connsiteY2" fmla="*/ 578150 h 578150"/>
              <a:gd name="connsiteX3" fmla="*/ 0 w 579676"/>
              <a:gd name="connsiteY3" fmla="*/ 6101 h 578150"/>
              <a:gd name="connsiteX4" fmla="*/ 7627 w 579676"/>
              <a:gd name="connsiteY4" fmla="*/ 0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7627" y="0"/>
                </a:moveTo>
                <a:lnTo>
                  <a:pt x="579675" y="572048"/>
                </a:lnTo>
                <a:lnTo>
                  <a:pt x="572048" y="57815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2845848" y="4700570"/>
            <a:ext cx="22188" cy="107871"/>
          </a:xfrm>
          <a:custGeom>
            <a:avLst/>
            <a:gdLst>
              <a:gd name="connsiteX0" fmla="*/ 12203 w 24407"/>
              <a:gd name="connsiteY0" fmla="*/ 0 h 100680"/>
              <a:gd name="connsiteX1" fmla="*/ 12203 w 24407"/>
              <a:gd name="connsiteY1" fmla="*/ 100680 h 100680"/>
            </a:gdLst>
            <a:ahLst/>
            <a:cxnLst>
              <a:cxn ang="0">
                <a:pos x="connsiteX0" y="connsiteY0"/>
              </a:cxn>
              <a:cxn ang="1">
                <a:pos x="connsiteX1" y="connsiteY1"/>
              </a:cxn>
            </a:cxnLst>
            <a:rect l="l" t="t" r="r" b="b"/>
            <a:pathLst>
              <a:path w="24407" h="100680">
                <a:moveTo>
                  <a:pt x="12203" y="0"/>
                </a:moveTo>
                <a:lnTo>
                  <a:pt x="12203" y="100680"/>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2845848" y="4509342"/>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2845848" y="4318115"/>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2845848" y="4182456"/>
            <a:ext cx="69339" cy="53936"/>
          </a:xfrm>
          <a:custGeom>
            <a:avLst/>
            <a:gdLst>
              <a:gd name="connsiteX0" fmla="*/ 0 w 76273"/>
              <a:gd name="connsiteY0" fmla="*/ 50340 h 50340"/>
              <a:gd name="connsiteX1" fmla="*/ 0 w 76273"/>
              <a:gd name="connsiteY1" fmla="*/ 12203 h 50340"/>
              <a:gd name="connsiteX2" fmla="*/ 12203 w 76273"/>
              <a:gd name="connsiteY2" fmla="*/ 0 h 50340"/>
              <a:gd name="connsiteX3" fmla="*/ 76273 w 76273"/>
              <a:gd name="connsiteY3" fmla="*/ 0 h 50340"/>
              <a:gd name="connsiteX4" fmla="*/ 76273 w 76273"/>
              <a:gd name="connsiteY4" fmla="*/ 25932 h 50340"/>
              <a:gd name="connsiteX5" fmla="*/ 12203 w 76273"/>
              <a:gd name="connsiteY5" fmla="*/ 25932 h 50340"/>
              <a:gd name="connsiteX6" fmla="*/ 24407 w 76273"/>
              <a:gd name="connsiteY6" fmla="*/ 12203 h 50340"/>
              <a:gd name="connsiteX7" fmla="*/ 24407 w 76273"/>
              <a:gd name="connsiteY7" fmla="*/ 50340 h 50340"/>
              <a:gd name="connsiteX8" fmla="*/ 0 w 76273"/>
              <a:gd name="connsiteY8" fmla="*/ 50340 h 503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6273" h="50340">
                <a:moveTo>
                  <a:pt x="0" y="50340"/>
                </a:moveTo>
                <a:lnTo>
                  <a:pt x="0" y="12203"/>
                </a:lnTo>
                <a:cubicBezTo>
                  <a:pt x="0" y="6101"/>
                  <a:pt x="4576" y="0"/>
                  <a:pt x="12203" y="0"/>
                </a:cubicBezTo>
                <a:lnTo>
                  <a:pt x="76273" y="0"/>
                </a:lnTo>
                <a:lnTo>
                  <a:pt x="76273" y="25932"/>
                </a:lnTo>
                <a:lnTo>
                  <a:pt x="12203" y="25932"/>
                </a:lnTo>
                <a:lnTo>
                  <a:pt x="24407" y="12203"/>
                </a:lnTo>
                <a:lnTo>
                  <a:pt x="24407" y="50340"/>
                </a:lnTo>
                <a:lnTo>
                  <a:pt x="0" y="50340"/>
                </a:lnTo>
              </a:path>
            </a:pathLst>
          </a:custGeom>
          <a:solidFill>
            <a:srgbClr val="385D8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2984526" y="4182457"/>
            <a:ext cx="91527" cy="27784"/>
          </a:xfrm>
          <a:custGeom>
            <a:avLst/>
            <a:gdLst>
              <a:gd name="connsiteX0" fmla="*/ 0 w 100680"/>
              <a:gd name="connsiteY0" fmla="*/ 12966 h 25932"/>
              <a:gd name="connsiteX1" fmla="*/ 100680 w 100680"/>
              <a:gd name="connsiteY1" fmla="*/ 12966 h 25932"/>
            </a:gdLst>
            <a:ahLst/>
            <a:cxnLst>
              <a:cxn ang="0">
                <a:pos x="connsiteX0" y="connsiteY0"/>
              </a:cxn>
              <a:cxn ang="1">
                <a:pos x="connsiteX1" y="connsiteY1"/>
              </a:cxn>
            </a:cxnLst>
            <a:rect l="l" t="t" r="r" b="b"/>
            <a:pathLst>
              <a:path w="100680" h="25932">
                <a:moveTo>
                  <a:pt x="0" y="12966"/>
                </a:moveTo>
                <a:lnTo>
                  <a:pt x="100680"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3145393" y="4182457"/>
            <a:ext cx="92915" cy="27784"/>
          </a:xfrm>
          <a:custGeom>
            <a:avLst/>
            <a:gdLst>
              <a:gd name="connsiteX0" fmla="*/ 0 w 102206"/>
              <a:gd name="connsiteY0" fmla="*/ 12966 h 25932"/>
              <a:gd name="connsiteX1" fmla="*/ 102206 w 102206"/>
              <a:gd name="connsiteY1" fmla="*/ 12966 h 25932"/>
            </a:gdLst>
            <a:ahLst/>
            <a:cxnLst>
              <a:cxn ang="0">
                <a:pos x="connsiteX0" y="connsiteY0"/>
              </a:cxn>
              <a:cxn ang="1">
                <a:pos x="connsiteX1" y="connsiteY1"/>
              </a:cxn>
            </a:cxnLst>
            <a:rect l="l" t="t" r="r" b="b"/>
            <a:pathLst>
              <a:path w="102206" h="25932">
                <a:moveTo>
                  <a:pt x="0" y="12966"/>
                </a:moveTo>
                <a:lnTo>
                  <a:pt x="102206"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3307646" y="4182456"/>
            <a:ext cx="80433" cy="40860"/>
          </a:xfrm>
          <a:custGeom>
            <a:avLst/>
            <a:gdLst>
              <a:gd name="connsiteX0" fmla="*/ 0 w 88476"/>
              <a:gd name="connsiteY0" fmla="*/ 0 h 38136"/>
              <a:gd name="connsiteX1" fmla="*/ 76272 w 88476"/>
              <a:gd name="connsiteY1" fmla="*/ 0 h 38136"/>
              <a:gd name="connsiteX2" fmla="*/ 88476 w 88476"/>
              <a:gd name="connsiteY2" fmla="*/ 12203 h 38136"/>
              <a:gd name="connsiteX3" fmla="*/ 88476 w 88476"/>
              <a:gd name="connsiteY3" fmla="*/ 38136 h 38136"/>
              <a:gd name="connsiteX4" fmla="*/ 64069 w 88476"/>
              <a:gd name="connsiteY4" fmla="*/ 38136 h 38136"/>
              <a:gd name="connsiteX5" fmla="*/ 64069 w 88476"/>
              <a:gd name="connsiteY5" fmla="*/ 12203 h 38136"/>
              <a:gd name="connsiteX6" fmla="*/ 76272 w 88476"/>
              <a:gd name="connsiteY6" fmla="*/ 25932 h 38136"/>
              <a:gd name="connsiteX7" fmla="*/ 0 w 88476"/>
              <a:gd name="connsiteY7" fmla="*/ 25932 h 38136"/>
              <a:gd name="connsiteX8" fmla="*/ 0 w 88476"/>
              <a:gd name="connsiteY8" fmla="*/ 0 h 381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88476" h="38136">
                <a:moveTo>
                  <a:pt x="0" y="0"/>
                </a:moveTo>
                <a:lnTo>
                  <a:pt x="76272" y="0"/>
                </a:lnTo>
                <a:cubicBezTo>
                  <a:pt x="83900" y="0"/>
                  <a:pt x="88476" y="6101"/>
                  <a:pt x="88476" y="12203"/>
                </a:cubicBezTo>
                <a:lnTo>
                  <a:pt x="88476" y="38136"/>
                </a:lnTo>
                <a:lnTo>
                  <a:pt x="64069" y="38136"/>
                </a:lnTo>
                <a:lnTo>
                  <a:pt x="64069" y="12203"/>
                </a:lnTo>
                <a:lnTo>
                  <a:pt x="76272" y="25932"/>
                </a:lnTo>
                <a:lnTo>
                  <a:pt x="0" y="25932"/>
                </a:lnTo>
                <a:lnTo>
                  <a:pt x="0" y="0"/>
                </a:lnTo>
              </a:path>
            </a:pathLst>
          </a:custGeom>
          <a:solidFill>
            <a:srgbClr val="385D8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3365891" y="4305039"/>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3365891" y="4496266"/>
            <a:ext cx="22188" cy="107871"/>
          </a:xfrm>
          <a:custGeom>
            <a:avLst/>
            <a:gdLst>
              <a:gd name="connsiteX0" fmla="*/ 12203 w 24407"/>
              <a:gd name="connsiteY0" fmla="*/ 0 h 100680"/>
              <a:gd name="connsiteX1" fmla="*/ 12203 w 24407"/>
              <a:gd name="connsiteY1" fmla="*/ 100680 h 100680"/>
            </a:gdLst>
            <a:ahLst/>
            <a:cxnLst>
              <a:cxn ang="0">
                <a:pos x="connsiteX0" y="connsiteY0"/>
              </a:cxn>
              <a:cxn ang="1">
                <a:pos x="connsiteX1" y="connsiteY1"/>
              </a:cxn>
            </a:cxnLst>
            <a:rect l="l" t="t" r="r" b="b"/>
            <a:pathLst>
              <a:path w="24407" h="100680">
                <a:moveTo>
                  <a:pt x="12203" y="0"/>
                </a:moveTo>
                <a:lnTo>
                  <a:pt x="12203" y="100680"/>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3365891" y="4685860"/>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3227213" y="4795366"/>
            <a:ext cx="91527" cy="27784"/>
          </a:xfrm>
          <a:custGeom>
            <a:avLst/>
            <a:gdLst>
              <a:gd name="connsiteX0" fmla="*/ 0 w 100680"/>
              <a:gd name="connsiteY0" fmla="*/ 12966 h 25932"/>
              <a:gd name="connsiteX1" fmla="*/ 100680 w 100680"/>
              <a:gd name="connsiteY1" fmla="*/ 12966 h 25932"/>
            </a:gdLst>
            <a:ahLst/>
            <a:cxnLst>
              <a:cxn ang="0">
                <a:pos x="connsiteX0" y="connsiteY0"/>
              </a:cxn>
              <a:cxn ang="1">
                <a:pos x="connsiteX1" y="connsiteY1"/>
              </a:cxn>
            </a:cxnLst>
            <a:rect l="l" t="t" r="r" b="b"/>
            <a:pathLst>
              <a:path w="100680" h="25932">
                <a:moveTo>
                  <a:pt x="0" y="12966"/>
                </a:moveTo>
                <a:lnTo>
                  <a:pt x="100680"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3064959" y="4795366"/>
            <a:ext cx="92915" cy="27784"/>
          </a:xfrm>
          <a:custGeom>
            <a:avLst/>
            <a:gdLst>
              <a:gd name="connsiteX0" fmla="*/ 0 w 102206"/>
              <a:gd name="connsiteY0" fmla="*/ 12966 h 25932"/>
              <a:gd name="connsiteX1" fmla="*/ 102206 w 102206"/>
              <a:gd name="connsiteY1" fmla="*/ 12966 h 25932"/>
            </a:gdLst>
            <a:ahLst/>
            <a:cxnLst>
              <a:cxn ang="0">
                <a:pos x="connsiteX0" y="connsiteY0"/>
              </a:cxn>
              <a:cxn ang="1">
                <a:pos x="connsiteX1" y="connsiteY1"/>
              </a:cxn>
            </a:cxnLst>
            <a:rect l="l" t="t" r="r" b="b"/>
            <a:pathLst>
              <a:path w="102206" h="25932">
                <a:moveTo>
                  <a:pt x="0" y="12966"/>
                </a:moveTo>
                <a:lnTo>
                  <a:pt x="102206"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2902705" y="4795366"/>
            <a:ext cx="92915" cy="27784"/>
          </a:xfrm>
          <a:custGeom>
            <a:avLst/>
            <a:gdLst>
              <a:gd name="connsiteX0" fmla="*/ 0 w 102206"/>
              <a:gd name="connsiteY0" fmla="*/ 12966 h 25932"/>
              <a:gd name="connsiteX1" fmla="*/ 102206 w 102206"/>
              <a:gd name="connsiteY1" fmla="*/ 12966 h 25932"/>
            </a:gdLst>
            <a:ahLst/>
            <a:cxnLst>
              <a:cxn ang="0">
                <a:pos x="connsiteX0" y="connsiteY0"/>
              </a:cxn>
              <a:cxn ang="1">
                <a:pos x="connsiteX1" y="connsiteY1"/>
              </a:cxn>
            </a:cxnLst>
            <a:rect l="l" t="t" r="r" b="b"/>
            <a:pathLst>
              <a:path w="102206" h="25932">
                <a:moveTo>
                  <a:pt x="0" y="12966"/>
                </a:moveTo>
                <a:lnTo>
                  <a:pt x="102206"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3609966" y="3579354"/>
            <a:ext cx="30508" cy="35957"/>
          </a:xfrm>
          <a:custGeom>
            <a:avLst/>
            <a:gdLst>
              <a:gd name="connsiteX0" fmla="*/ 33559 w 33559"/>
              <a:gd name="connsiteY0" fmla="*/ 6101 h 33560"/>
              <a:gd name="connsiteX1" fmla="*/ 6101 w 33559"/>
              <a:gd name="connsiteY1" fmla="*/ 33559 h 33560"/>
              <a:gd name="connsiteX2" fmla="*/ 0 w 33559"/>
              <a:gd name="connsiteY2" fmla="*/ 27458 h 33560"/>
              <a:gd name="connsiteX3" fmla="*/ 25932 w 33559"/>
              <a:gd name="connsiteY3" fmla="*/ 0 h 33560"/>
              <a:gd name="connsiteX4" fmla="*/ 33559 w 33559"/>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59" h="33560">
                <a:moveTo>
                  <a:pt x="33559" y="6101"/>
                </a:moveTo>
                <a:lnTo>
                  <a:pt x="6101" y="33559"/>
                </a:lnTo>
                <a:lnTo>
                  <a:pt x="0" y="27458"/>
                </a:lnTo>
                <a:lnTo>
                  <a:pt x="25932" y="0"/>
                </a:lnTo>
                <a:lnTo>
                  <a:pt x="33559"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3566976" y="3630021"/>
            <a:ext cx="30508" cy="35957"/>
          </a:xfrm>
          <a:custGeom>
            <a:avLst/>
            <a:gdLst>
              <a:gd name="connsiteX0" fmla="*/ 33559 w 33559"/>
              <a:gd name="connsiteY0" fmla="*/ 6101 h 33560"/>
              <a:gd name="connsiteX1" fmla="*/ 6101 w 33559"/>
              <a:gd name="connsiteY1" fmla="*/ 33559 h 33560"/>
              <a:gd name="connsiteX2" fmla="*/ 0 w 33559"/>
              <a:gd name="connsiteY2" fmla="*/ 27458 h 33560"/>
              <a:gd name="connsiteX3" fmla="*/ 25932 w 33559"/>
              <a:gd name="connsiteY3" fmla="*/ 0 h 33560"/>
              <a:gd name="connsiteX4" fmla="*/ 33559 w 33559"/>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59" h="33560">
                <a:moveTo>
                  <a:pt x="33559" y="6101"/>
                </a:moveTo>
                <a:lnTo>
                  <a:pt x="6101" y="33559"/>
                </a:lnTo>
                <a:lnTo>
                  <a:pt x="0" y="27458"/>
                </a:lnTo>
                <a:lnTo>
                  <a:pt x="25932" y="0"/>
                </a:lnTo>
                <a:lnTo>
                  <a:pt x="33559"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3523985" y="3680688"/>
            <a:ext cx="30508" cy="35957"/>
          </a:xfrm>
          <a:custGeom>
            <a:avLst/>
            <a:gdLst>
              <a:gd name="connsiteX0" fmla="*/ 33559 w 33559"/>
              <a:gd name="connsiteY0" fmla="*/ 6101 h 33560"/>
              <a:gd name="connsiteX1" fmla="*/ 6101 w 33559"/>
              <a:gd name="connsiteY1" fmla="*/ 33559 h 33560"/>
              <a:gd name="connsiteX2" fmla="*/ 0 w 33559"/>
              <a:gd name="connsiteY2" fmla="*/ 27458 h 33560"/>
              <a:gd name="connsiteX3" fmla="*/ 25932 w 33559"/>
              <a:gd name="connsiteY3" fmla="*/ 0 h 33560"/>
              <a:gd name="connsiteX4" fmla="*/ 33559 w 33559"/>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59" h="33560">
                <a:moveTo>
                  <a:pt x="33559" y="6101"/>
                </a:moveTo>
                <a:lnTo>
                  <a:pt x="6101" y="33559"/>
                </a:lnTo>
                <a:lnTo>
                  <a:pt x="0" y="27458"/>
                </a:lnTo>
                <a:lnTo>
                  <a:pt x="25932" y="0"/>
                </a:lnTo>
                <a:lnTo>
                  <a:pt x="33559"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3480995" y="3731356"/>
            <a:ext cx="30509" cy="35957"/>
          </a:xfrm>
          <a:custGeom>
            <a:avLst/>
            <a:gdLst>
              <a:gd name="connsiteX0" fmla="*/ 33559 w 33560"/>
              <a:gd name="connsiteY0" fmla="*/ 6101 h 33560"/>
              <a:gd name="connsiteX1" fmla="*/ 6101 w 33560"/>
              <a:gd name="connsiteY1" fmla="*/ 33559 h 33560"/>
              <a:gd name="connsiteX2" fmla="*/ 0 w 33560"/>
              <a:gd name="connsiteY2" fmla="*/ 25932 h 33560"/>
              <a:gd name="connsiteX3" fmla="*/ 25932 w 33560"/>
              <a:gd name="connsiteY3" fmla="*/ 0 h 33560"/>
              <a:gd name="connsiteX4" fmla="*/ 33559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59" y="6101"/>
                </a:moveTo>
                <a:lnTo>
                  <a:pt x="6101" y="33559"/>
                </a:lnTo>
                <a:lnTo>
                  <a:pt x="0" y="25932"/>
                </a:lnTo>
                <a:lnTo>
                  <a:pt x="25932" y="0"/>
                </a:lnTo>
                <a:lnTo>
                  <a:pt x="33559"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3438005" y="3782023"/>
            <a:ext cx="30508" cy="35957"/>
          </a:xfrm>
          <a:custGeom>
            <a:avLst/>
            <a:gdLst>
              <a:gd name="connsiteX0" fmla="*/ 33559 w 33559"/>
              <a:gd name="connsiteY0" fmla="*/ 6101 h 33560"/>
              <a:gd name="connsiteX1" fmla="*/ 6101 w 33559"/>
              <a:gd name="connsiteY1" fmla="*/ 33559 h 33560"/>
              <a:gd name="connsiteX2" fmla="*/ 0 w 33559"/>
              <a:gd name="connsiteY2" fmla="*/ 25932 h 33560"/>
              <a:gd name="connsiteX3" fmla="*/ 27458 w 33559"/>
              <a:gd name="connsiteY3" fmla="*/ 0 h 33560"/>
              <a:gd name="connsiteX4" fmla="*/ 33559 w 33559"/>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59" h="33560">
                <a:moveTo>
                  <a:pt x="33559" y="6101"/>
                </a:moveTo>
                <a:lnTo>
                  <a:pt x="6101" y="33559"/>
                </a:lnTo>
                <a:lnTo>
                  <a:pt x="0" y="25932"/>
                </a:lnTo>
                <a:lnTo>
                  <a:pt x="27458" y="0"/>
                </a:lnTo>
                <a:lnTo>
                  <a:pt x="33559"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3395014" y="3832690"/>
            <a:ext cx="30508" cy="35957"/>
          </a:xfrm>
          <a:custGeom>
            <a:avLst/>
            <a:gdLst>
              <a:gd name="connsiteX0" fmla="*/ 33559 w 33559"/>
              <a:gd name="connsiteY0" fmla="*/ 6101 h 33560"/>
              <a:gd name="connsiteX1" fmla="*/ 6101 w 33559"/>
              <a:gd name="connsiteY1" fmla="*/ 33559 h 33560"/>
              <a:gd name="connsiteX2" fmla="*/ 0 w 33559"/>
              <a:gd name="connsiteY2" fmla="*/ 25932 h 33560"/>
              <a:gd name="connsiteX3" fmla="*/ 27458 w 33559"/>
              <a:gd name="connsiteY3" fmla="*/ 0 h 33560"/>
              <a:gd name="connsiteX4" fmla="*/ 33559 w 33559"/>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59" h="33560">
                <a:moveTo>
                  <a:pt x="33559" y="6101"/>
                </a:moveTo>
                <a:lnTo>
                  <a:pt x="6101" y="33559"/>
                </a:lnTo>
                <a:lnTo>
                  <a:pt x="0" y="25932"/>
                </a:lnTo>
                <a:lnTo>
                  <a:pt x="27458" y="0"/>
                </a:lnTo>
                <a:lnTo>
                  <a:pt x="33559"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3" name="Freeform 3"/>
          <p:cNvSpPr/>
          <p:nvPr/>
        </p:nvSpPr>
        <p:spPr>
          <a:xfrm>
            <a:off x="3352024" y="3883358"/>
            <a:ext cx="30508" cy="35957"/>
          </a:xfrm>
          <a:custGeom>
            <a:avLst/>
            <a:gdLst>
              <a:gd name="connsiteX0" fmla="*/ 33559 w 33559"/>
              <a:gd name="connsiteY0" fmla="*/ 6101 h 33560"/>
              <a:gd name="connsiteX1" fmla="*/ 6101 w 33559"/>
              <a:gd name="connsiteY1" fmla="*/ 33559 h 33560"/>
              <a:gd name="connsiteX2" fmla="*/ 0 w 33559"/>
              <a:gd name="connsiteY2" fmla="*/ 25932 h 33560"/>
              <a:gd name="connsiteX3" fmla="*/ 27458 w 33559"/>
              <a:gd name="connsiteY3" fmla="*/ 0 h 33560"/>
              <a:gd name="connsiteX4" fmla="*/ 33559 w 33559"/>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59" h="33560">
                <a:moveTo>
                  <a:pt x="33559" y="6101"/>
                </a:moveTo>
                <a:lnTo>
                  <a:pt x="6101" y="33559"/>
                </a:lnTo>
                <a:lnTo>
                  <a:pt x="0" y="25932"/>
                </a:lnTo>
                <a:lnTo>
                  <a:pt x="27458" y="0"/>
                </a:lnTo>
                <a:lnTo>
                  <a:pt x="33559"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4" name="Freeform 3"/>
          <p:cNvSpPr/>
          <p:nvPr/>
        </p:nvSpPr>
        <p:spPr>
          <a:xfrm>
            <a:off x="3309034" y="3934024"/>
            <a:ext cx="30509" cy="35957"/>
          </a:xfrm>
          <a:custGeom>
            <a:avLst/>
            <a:gdLst>
              <a:gd name="connsiteX0" fmla="*/ 33559 w 33560"/>
              <a:gd name="connsiteY0" fmla="*/ 6101 h 33560"/>
              <a:gd name="connsiteX1" fmla="*/ 6101 w 33560"/>
              <a:gd name="connsiteY1" fmla="*/ 33559 h 33560"/>
              <a:gd name="connsiteX2" fmla="*/ 0 w 33560"/>
              <a:gd name="connsiteY2" fmla="*/ 25932 h 33560"/>
              <a:gd name="connsiteX3" fmla="*/ 27458 w 33560"/>
              <a:gd name="connsiteY3" fmla="*/ 0 h 33560"/>
              <a:gd name="connsiteX4" fmla="*/ 33559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59" y="6101"/>
                </a:moveTo>
                <a:lnTo>
                  <a:pt x="6101" y="33559"/>
                </a:lnTo>
                <a:lnTo>
                  <a:pt x="0" y="25932"/>
                </a:lnTo>
                <a:lnTo>
                  <a:pt x="27458" y="0"/>
                </a:lnTo>
                <a:lnTo>
                  <a:pt x="33559"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Freeform 3"/>
          <p:cNvSpPr/>
          <p:nvPr/>
        </p:nvSpPr>
        <p:spPr>
          <a:xfrm>
            <a:off x="3266043" y="3983058"/>
            <a:ext cx="30509" cy="37591"/>
          </a:xfrm>
          <a:custGeom>
            <a:avLst/>
            <a:gdLst>
              <a:gd name="connsiteX0" fmla="*/ 33559 w 33560"/>
              <a:gd name="connsiteY0" fmla="*/ 7627 h 35085"/>
              <a:gd name="connsiteX1" fmla="*/ 7627 w 33560"/>
              <a:gd name="connsiteY1" fmla="*/ 35085 h 35085"/>
              <a:gd name="connsiteX2" fmla="*/ 0 w 33560"/>
              <a:gd name="connsiteY2" fmla="*/ 27458 h 35085"/>
              <a:gd name="connsiteX3" fmla="*/ 27458 w 33560"/>
              <a:gd name="connsiteY3" fmla="*/ 0 h 35085"/>
              <a:gd name="connsiteX4" fmla="*/ 33559 w 33560"/>
              <a:gd name="connsiteY4" fmla="*/ 7627 h 3508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5085">
                <a:moveTo>
                  <a:pt x="33559" y="7627"/>
                </a:moveTo>
                <a:lnTo>
                  <a:pt x="7627" y="35085"/>
                </a:lnTo>
                <a:lnTo>
                  <a:pt x="0" y="27458"/>
                </a:lnTo>
                <a:lnTo>
                  <a:pt x="27458" y="0"/>
                </a:lnTo>
                <a:lnTo>
                  <a:pt x="33559"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6" name="Freeform 3"/>
          <p:cNvSpPr/>
          <p:nvPr/>
        </p:nvSpPr>
        <p:spPr>
          <a:xfrm>
            <a:off x="3223053" y="4033725"/>
            <a:ext cx="30509" cy="37591"/>
          </a:xfrm>
          <a:custGeom>
            <a:avLst/>
            <a:gdLst>
              <a:gd name="connsiteX0" fmla="*/ 33559 w 33560"/>
              <a:gd name="connsiteY0" fmla="*/ 7627 h 35085"/>
              <a:gd name="connsiteX1" fmla="*/ 7627 w 33560"/>
              <a:gd name="connsiteY1" fmla="*/ 35085 h 35085"/>
              <a:gd name="connsiteX2" fmla="*/ 0 w 33560"/>
              <a:gd name="connsiteY2" fmla="*/ 27458 h 35085"/>
              <a:gd name="connsiteX3" fmla="*/ 27458 w 33560"/>
              <a:gd name="connsiteY3" fmla="*/ 0 h 35085"/>
              <a:gd name="connsiteX4" fmla="*/ 33559 w 33560"/>
              <a:gd name="connsiteY4" fmla="*/ 7627 h 3508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5085">
                <a:moveTo>
                  <a:pt x="33559" y="7627"/>
                </a:moveTo>
                <a:lnTo>
                  <a:pt x="7627" y="35085"/>
                </a:lnTo>
                <a:lnTo>
                  <a:pt x="0" y="27458"/>
                </a:lnTo>
                <a:lnTo>
                  <a:pt x="27458" y="0"/>
                </a:lnTo>
                <a:lnTo>
                  <a:pt x="33559"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7" name="Freeform 3"/>
          <p:cNvSpPr/>
          <p:nvPr/>
        </p:nvSpPr>
        <p:spPr>
          <a:xfrm>
            <a:off x="3180063" y="4084392"/>
            <a:ext cx="30509" cy="35957"/>
          </a:xfrm>
          <a:custGeom>
            <a:avLst/>
            <a:gdLst>
              <a:gd name="connsiteX0" fmla="*/ 33559 w 33560"/>
              <a:gd name="connsiteY0" fmla="*/ 7627 h 33560"/>
              <a:gd name="connsiteX1" fmla="*/ 7627 w 33560"/>
              <a:gd name="connsiteY1" fmla="*/ 33559 h 33560"/>
              <a:gd name="connsiteX2" fmla="*/ 0 w 33560"/>
              <a:gd name="connsiteY2" fmla="*/ 27458 h 33560"/>
              <a:gd name="connsiteX3" fmla="*/ 27458 w 33560"/>
              <a:gd name="connsiteY3" fmla="*/ 0 h 33560"/>
              <a:gd name="connsiteX4" fmla="*/ 33559 w 33560"/>
              <a:gd name="connsiteY4" fmla="*/ 7627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59" y="7627"/>
                </a:moveTo>
                <a:lnTo>
                  <a:pt x="7627" y="33559"/>
                </a:lnTo>
                <a:lnTo>
                  <a:pt x="0" y="27458"/>
                </a:lnTo>
                <a:lnTo>
                  <a:pt x="27458" y="0"/>
                </a:lnTo>
                <a:lnTo>
                  <a:pt x="33559"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8" name="Freeform 3"/>
          <p:cNvSpPr/>
          <p:nvPr/>
        </p:nvSpPr>
        <p:spPr>
          <a:xfrm>
            <a:off x="3137072" y="4135059"/>
            <a:ext cx="30509" cy="35957"/>
          </a:xfrm>
          <a:custGeom>
            <a:avLst/>
            <a:gdLst>
              <a:gd name="connsiteX0" fmla="*/ 33559 w 33560"/>
              <a:gd name="connsiteY0" fmla="*/ 7627 h 33560"/>
              <a:gd name="connsiteX1" fmla="*/ 7627 w 33560"/>
              <a:gd name="connsiteY1" fmla="*/ 33559 h 33560"/>
              <a:gd name="connsiteX2" fmla="*/ 0 w 33560"/>
              <a:gd name="connsiteY2" fmla="*/ 27458 h 33560"/>
              <a:gd name="connsiteX3" fmla="*/ 27458 w 33560"/>
              <a:gd name="connsiteY3" fmla="*/ 0 h 33560"/>
              <a:gd name="connsiteX4" fmla="*/ 33559 w 33560"/>
              <a:gd name="connsiteY4" fmla="*/ 7627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59" y="7627"/>
                </a:moveTo>
                <a:lnTo>
                  <a:pt x="7627" y="33559"/>
                </a:lnTo>
                <a:lnTo>
                  <a:pt x="0" y="27458"/>
                </a:lnTo>
                <a:lnTo>
                  <a:pt x="27458" y="0"/>
                </a:lnTo>
                <a:lnTo>
                  <a:pt x="33559"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9" name="Freeform 3"/>
          <p:cNvSpPr/>
          <p:nvPr/>
        </p:nvSpPr>
        <p:spPr>
          <a:xfrm>
            <a:off x="3113497" y="4185726"/>
            <a:ext cx="11094" cy="13075"/>
          </a:xfrm>
          <a:custGeom>
            <a:avLst/>
            <a:gdLst>
              <a:gd name="connsiteX0" fmla="*/ 12203 w 12203"/>
              <a:gd name="connsiteY0" fmla="*/ 7627 h 12203"/>
              <a:gd name="connsiteX1" fmla="*/ 7627 w 12203"/>
              <a:gd name="connsiteY1" fmla="*/ 12203 h 12203"/>
              <a:gd name="connsiteX2" fmla="*/ 0 w 12203"/>
              <a:gd name="connsiteY2" fmla="*/ 6101 h 12203"/>
              <a:gd name="connsiteX3" fmla="*/ 6101 w 12203"/>
              <a:gd name="connsiteY3" fmla="*/ 0 h 12203"/>
              <a:gd name="connsiteX4" fmla="*/ 12203 w 12203"/>
              <a:gd name="connsiteY4" fmla="*/ 7627 h 122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203" h="12203">
                <a:moveTo>
                  <a:pt x="12203" y="7627"/>
                </a:moveTo>
                <a:lnTo>
                  <a:pt x="7627" y="12203"/>
                </a:lnTo>
                <a:lnTo>
                  <a:pt x="0" y="6101"/>
                </a:lnTo>
                <a:lnTo>
                  <a:pt x="6101" y="0"/>
                </a:lnTo>
                <a:lnTo>
                  <a:pt x="12203"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0" name="Freeform 3"/>
          <p:cNvSpPr/>
          <p:nvPr/>
        </p:nvSpPr>
        <p:spPr>
          <a:xfrm>
            <a:off x="3633541" y="3579354"/>
            <a:ext cx="526978" cy="619446"/>
          </a:xfrm>
          <a:custGeom>
            <a:avLst/>
            <a:gdLst>
              <a:gd name="connsiteX0" fmla="*/ 7627 w 579676"/>
              <a:gd name="connsiteY0" fmla="*/ 0 h 578150"/>
              <a:gd name="connsiteX1" fmla="*/ 579676 w 579676"/>
              <a:gd name="connsiteY1" fmla="*/ 572048 h 578150"/>
              <a:gd name="connsiteX2" fmla="*/ 572048 w 579676"/>
              <a:gd name="connsiteY2" fmla="*/ 578150 h 578150"/>
              <a:gd name="connsiteX3" fmla="*/ 0 w 579676"/>
              <a:gd name="connsiteY3" fmla="*/ 6101 h 578150"/>
              <a:gd name="connsiteX4" fmla="*/ 7627 w 579676"/>
              <a:gd name="connsiteY4" fmla="*/ 0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7627" y="0"/>
                </a:moveTo>
                <a:lnTo>
                  <a:pt x="579676" y="572048"/>
                </a:lnTo>
                <a:lnTo>
                  <a:pt x="572048" y="57815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1041" name="Picture 3"/>
          <p:cNvPicPr>
            <a:picLocks noChangeAspect="1" noChangeArrowheads="1"/>
          </p:cNvPicPr>
          <p:nvPr/>
        </p:nvPicPr>
        <p:blipFill>
          <a:blip r:embed="rId3"/>
          <a:srcRect/>
          <a:stretch>
            <a:fillRect/>
          </a:stretch>
        </p:blipFill>
        <p:spPr bwMode="auto">
          <a:xfrm>
            <a:off x="2309091" y="2939143"/>
            <a:ext cx="565727" cy="666750"/>
          </a:xfrm>
          <a:prstGeom prst="rect">
            <a:avLst/>
          </a:prstGeom>
          <a:noFill/>
        </p:spPr>
      </p:pic>
      <p:pic>
        <p:nvPicPr>
          <p:cNvPr id="1042" name="Picture 3"/>
          <p:cNvPicPr>
            <a:picLocks noChangeAspect="1" noChangeArrowheads="1"/>
          </p:cNvPicPr>
          <p:nvPr/>
        </p:nvPicPr>
        <p:blipFill>
          <a:blip r:embed="rId4"/>
          <a:srcRect/>
          <a:stretch>
            <a:fillRect/>
          </a:stretch>
        </p:blipFill>
        <p:spPr bwMode="auto">
          <a:xfrm>
            <a:off x="3359727" y="2939143"/>
            <a:ext cx="554182" cy="666750"/>
          </a:xfrm>
          <a:prstGeom prst="rect">
            <a:avLst/>
          </a:prstGeom>
          <a:noFill/>
        </p:spPr>
      </p:pic>
      <p:pic>
        <p:nvPicPr>
          <p:cNvPr id="1043" name="Picture 3"/>
          <p:cNvPicPr>
            <a:picLocks noChangeAspect="1" noChangeArrowheads="1"/>
          </p:cNvPicPr>
          <p:nvPr/>
        </p:nvPicPr>
        <p:blipFill>
          <a:blip r:embed="rId5"/>
          <a:srcRect/>
          <a:stretch>
            <a:fillRect/>
          </a:stretch>
        </p:blipFill>
        <p:spPr bwMode="auto">
          <a:xfrm>
            <a:off x="3879273" y="4163786"/>
            <a:ext cx="565727" cy="666750"/>
          </a:xfrm>
          <a:prstGeom prst="rect">
            <a:avLst/>
          </a:prstGeom>
          <a:noFill/>
        </p:spPr>
      </p:pic>
      <p:pic>
        <p:nvPicPr>
          <p:cNvPr id="1044"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1045"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1046"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1047"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1048"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1049"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1050"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51"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52"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53"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54" name="TextBox 1"/>
          <p:cNvSpPr txBox="1"/>
          <p:nvPr/>
        </p:nvSpPr>
        <p:spPr>
          <a:xfrm>
            <a:off x="3394364" y="2109107"/>
            <a:ext cx="250068"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13</a:t>
            </a:r>
          </a:p>
        </p:txBody>
      </p:sp>
      <p:sp>
        <p:nvSpPr>
          <p:cNvPr id="1055"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56" name="TextBox 1"/>
          <p:cNvSpPr txBox="1"/>
          <p:nvPr/>
        </p:nvSpPr>
        <p:spPr>
          <a:xfrm>
            <a:off x="2459182"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57" name="TextBox 1"/>
          <p:cNvSpPr txBox="1"/>
          <p:nvPr/>
        </p:nvSpPr>
        <p:spPr>
          <a:xfrm>
            <a:off x="2089727" y="3048000"/>
            <a:ext cx="250068" cy="520655"/>
          </a:xfrm>
          <a:prstGeom prst="rect">
            <a:avLst/>
          </a:prstGeom>
          <a:noFill/>
        </p:spPr>
        <p:txBody>
          <a:bodyPr wrap="none" lIns="0" tIns="0" rIns="0" rtlCol="0">
            <a:spAutoFit/>
          </a:bodyPr>
          <a:lstStyle/>
          <a:p>
            <a:pPr>
              <a:lnSpc>
                <a:spcPts val="1500"/>
              </a:lnSpc>
              <a:tabLst>
                <a:tab pos="63500" algn="l"/>
              </a:tabLst>
            </a:pPr>
            <a:r>
              <a:rPr lang="en-US" altLang="zh-CN" sz="1801" dirty="0">
                <a:solidFill>
                  <a:srgbClr val="00B050"/>
                </a:solidFill>
                <a:latin typeface="Segoe UI" pitchFamily="18" charset="0"/>
                <a:cs typeface="Segoe UI" pitchFamily="18" charset="0"/>
              </a:rPr>
              <a:t>10</a:t>
            </a:r>
          </a:p>
          <a:p>
            <a:pPr>
              <a:lnSpc>
                <a:spcPts val="22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8"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59"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60"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61"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62"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63"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64"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65"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66"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67"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68"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69"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70"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71"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72"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73"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74"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75"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76"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77"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78"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79"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80"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81" name="TextBox 1"/>
          <p:cNvSpPr txBox="1"/>
          <p:nvPr/>
        </p:nvSpPr>
        <p:spPr>
          <a:xfrm>
            <a:off x="3509818"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82" name="TextBox 1"/>
          <p:cNvSpPr txBox="1"/>
          <p:nvPr/>
        </p:nvSpPr>
        <p:spPr>
          <a:xfrm>
            <a:off x="2874818" y="3048000"/>
            <a:ext cx="490519" cy="520655"/>
          </a:xfrm>
          <a:prstGeom prst="rect">
            <a:avLst/>
          </a:prstGeom>
          <a:noFill/>
        </p:spPr>
        <p:txBody>
          <a:bodyPr wrap="none" lIns="0" tIns="0" rIns="0" rtlCol="0">
            <a:spAutoFit/>
          </a:bodyPr>
          <a:lstStyle/>
          <a:p>
            <a:pPr>
              <a:lnSpc>
                <a:spcPts val="1500"/>
              </a:lnSpc>
              <a:tabLst>
                <a:tab pos="342900" algn="l"/>
              </a:tabLst>
            </a:pPr>
            <a:r>
              <a:rPr lang="en-US" altLang="zh-CN" dirty="0"/>
              <a:t>	</a:t>
            </a:r>
            <a:r>
              <a:rPr lang="en-US" altLang="zh-CN" sz="1801" dirty="0">
                <a:solidFill>
                  <a:srgbClr val="00B050"/>
                </a:solidFill>
                <a:latin typeface="Segoe UI" pitchFamily="18" charset="0"/>
                <a:cs typeface="Segoe UI" pitchFamily="18" charset="0"/>
              </a:rPr>
              <a:t>8</a:t>
            </a:r>
          </a:p>
          <a:p>
            <a:pPr>
              <a:lnSpc>
                <a:spcPts val="2200"/>
              </a:lnSpc>
              <a:tabLst>
                <a:tab pos="342900" algn="l"/>
              </a:tabLst>
            </a:pPr>
            <a:r>
              <a:rPr lang="en-US" altLang="zh-CN" sz="1801" dirty="0">
                <a:solidFill>
                  <a:srgbClr val="0070C0"/>
                </a:solidFill>
                <a:latin typeface="Segoe UI" pitchFamily="18" charset="0"/>
                <a:cs typeface="Segoe UI" pitchFamily="18" charset="0"/>
              </a:rPr>
              <a:t>15</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5</a:t>
            </a:r>
          </a:p>
        </p:txBody>
      </p:sp>
      <p:sp>
        <p:nvSpPr>
          <p:cNvPr id="1083" name="TextBox 1"/>
          <p:cNvSpPr txBox="1"/>
          <p:nvPr/>
        </p:nvSpPr>
        <p:spPr>
          <a:xfrm>
            <a:off x="3913909" y="3048000"/>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(18)</a:t>
            </a:r>
          </a:p>
          <a:p>
            <a:pPr>
              <a:lnSpc>
                <a:spcPts val="2200"/>
              </a:lnSpc>
              <a:tabLst/>
            </a:pPr>
            <a:r>
              <a:rPr lang="en-US" altLang="zh-CN" sz="1801" dirty="0">
                <a:solidFill>
                  <a:srgbClr val="0070C0"/>
                </a:solidFill>
                <a:latin typeface="Segoe UI" pitchFamily="18" charset="0"/>
                <a:cs typeface="Segoe UI" pitchFamily="18" charset="0"/>
              </a:rPr>
              <a:t>13</a:t>
            </a:r>
          </a:p>
        </p:txBody>
      </p:sp>
      <p:sp>
        <p:nvSpPr>
          <p:cNvPr id="1084" name="TextBox 1"/>
          <p:cNvSpPr txBox="1"/>
          <p:nvPr/>
        </p:nvSpPr>
        <p:spPr>
          <a:xfrm>
            <a:off x="2967182" y="4313464"/>
            <a:ext cx="359073"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D</a:t>
            </a:r>
          </a:p>
        </p:txBody>
      </p:sp>
      <p:sp>
        <p:nvSpPr>
          <p:cNvPr id="1085" name="TextBox 1"/>
          <p:cNvSpPr txBox="1"/>
          <p:nvPr/>
        </p:nvSpPr>
        <p:spPr>
          <a:xfrm>
            <a:off x="2620818" y="4272643"/>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16</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86" name="TextBox 1"/>
          <p:cNvSpPr txBox="1"/>
          <p:nvPr/>
        </p:nvSpPr>
        <p:spPr>
          <a:xfrm>
            <a:off x="4006273" y="4313464"/>
            <a:ext cx="774251"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24</a:t>
            </a:r>
          </a:p>
        </p:txBody>
      </p:sp>
      <p:sp>
        <p:nvSpPr>
          <p:cNvPr id="1087" name="TextBox 1"/>
          <p:cNvSpPr txBox="1"/>
          <p:nvPr/>
        </p:nvSpPr>
        <p:spPr>
          <a:xfrm>
            <a:off x="3394364" y="4272643"/>
            <a:ext cx="545021" cy="520655"/>
          </a:xfrm>
          <a:prstGeom prst="rect">
            <a:avLst/>
          </a:prstGeom>
          <a:noFill/>
        </p:spPr>
        <p:txBody>
          <a:bodyPr wrap="none" lIns="0" tIns="0" rIns="0" rtlCol="0">
            <a:spAutoFit/>
          </a:bodyPr>
          <a:lstStyle/>
          <a:p>
            <a:pPr>
              <a:lnSpc>
                <a:spcPts val="1500"/>
              </a:lnSpc>
              <a:tabLst>
                <a:tab pos="292100" algn="l"/>
              </a:tabLst>
            </a:pPr>
            <a:r>
              <a:rPr lang="en-US" altLang="zh-CN" dirty="0"/>
              <a:t>	</a:t>
            </a:r>
            <a:r>
              <a:rPr lang="en-US" altLang="zh-CN" sz="1801" dirty="0">
                <a:solidFill>
                  <a:srgbClr val="00B050"/>
                </a:solidFill>
                <a:latin typeface="Segoe UI" pitchFamily="18" charset="0"/>
                <a:cs typeface="Segoe UI" pitchFamily="18" charset="0"/>
              </a:rPr>
              <a:t>24</a:t>
            </a:r>
          </a:p>
          <a:p>
            <a:pPr>
              <a:lnSpc>
                <a:spcPts val="2200"/>
              </a:lnSpc>
              <a:tabLst>
                <a:tab pos="292100" algn="l"/>
              </a:tabLst>
            </a:pPr>
            <a:r>
              <a:rPr lang="en-US" altLang="zh-CN" sz="1801" dirty="0">
                <a:solidFill>
                  <a:srgbClr val="0070C0"/>
                </a:solidFill>
                <a:latin typeface="Segoe UI" pitchFamily="18" charset="0"/>
                <a:cs typeface="Segoe UI" pitchFamily="18" charset="0"/>
              </a:rPr>
              <a:t>18</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0</a:t>
            </a:r>
          </a:p>
        </p:txBody>
      </p:sp>
      <p:sp>
        <p:nvSpPr>
          <p:cNvPr id="96" name="TextBox 95"/>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12093596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2593453" y="2353536"/>
            <a:ext cx="526978" cy="619446"/>
          </a:xfrm>
          <a:custGeom>
            <a:avLst/>
            <a:gdLst>
              <a:gd name="connsiteX0" fmla="*/ 579676 w 579676"/>
              <a:gd name="connsiteY0" fmla="*/ 6101 h 578150"/>
              <a:gd name="connsiteX1" fmla="*/ 7627 w 579676"/>
              <a:gd name="connsiteY1" fmla="*/ 578150 h 578150"/>
              <a:gd name="connsiteX2" fmla="*/ 0 w 579676"/>
              <a:gd name="connsiteY2" fmla="*/ 572048 h 578150"/>
              <a:gd name="connsiteX3" fmla="*/ 572048 w 579676"/>
              <a:gd name="connsiteY3" fmla="*/ 0 h 578150"/>
              <a:gd name="connsiteX4" fmla="*/ 579676 w 579676"/>
              <a:gd name="connsiteY4" fmla="*/ 6101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579676" y="6101"/>
                </a:moveTo>
                <a:lnTo>
                  <a:pt x="7627" y="578150"/>
                </a:lnTo>
                <a:lnTo>
                  <a:pt x="0" y="572048"/>
                </a:lnTo>
                <a:lnTo>
                  <a:pt x="572048" y="0"/>
                </a:lnTo>
                <a:lnTo>
                  <a:pt x="579676"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3113496" y="2353536"/>
            <a:ext cx="526978" cy="619446"/>
          </a:xfrm>
          <a:custGeom>
            <a:avLst/>
            <a:gdLst>
              <a:gd name="connsiteX0" fmla="*/ 7627 w 579676"/>
              <a:gd name="connsiteY0" fmla="*/ 0 h 578150"/>
              <a:gd name="connsiteX1" fmla="*/ 579675 w 579676"/>
              <a:gd name="connsiteY1" fmla="*/ 572048 h 578150"/>
              <a:gd name="connsiteX2" fmla="*/ 572048 w 579676"/>
              <a:gd name="connsiteY2" fmla="*/ 578150 h 578150"/>
              <a:gd name="connsiteX3" fmla="*/ 0 w 579676"/>
              <a:gd name="connsiteY3" fmla="*/ 6101 h 578150"/>
              <a:gd name="connsiteX4" fmla="*/ 7627 w 579676"/>
              <a:gd name="connsiteY4" fmla="*/ 0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7627" y="0"/>
                </a:moveTo>
                <a:lnTo>
                  <a:pt x="579675" y="572048"/>
                </a:lnTo>
                <a:lnTo>
                  <a:pt x="572048" y="57815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3632155" y="358262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22" name="Picture 3"/>
          <p:cNvPicPr>
            <a:picLocks noChangeAspect="1" noChangeArrowheads="1"/>
          </p:cNvPicPr>
          <p:nvPr/>
        </p:nvPicPr>
        <p:blipFill>
          <a:blip r:embed="rId3"/>
          <a:srcRect/>
          <a:stretch>
            <a:fillRect/>
          </a:stretch>
        </p:blipFill>
        <p:spPr bwMode="auto">
          <a:xfrm>
            <a:off x="2309091" y="2939143"/>
            <a:ext cx="565727" cy="666750"/>
          </a:xfrm>
          <a:prstGeom prst="rect">
            <a:avLst/>
          </a:prstGeom>
          <a:noFill/>
        </p:spPr>
      </p:pic>
      <p:pic>
        <p:nvPicPr>
          <p:cNvPr id="23" name="Picture 3"/>
          <p:cNvPicPr>
            <a:picLocks noChangeAspect="1" noChangeArrowheads="1"/>
          </p:cNvPicPr>
          <p:nvPr/>
        </p:nvPicPr>
        <p:blipFill>
          <a:blip r:embed="rId4"/>
          <a:srcRect/>
          <a:stretch>
            <a:fillRect/>
          </a:stretch>
        </p:blipFill>
        <p:spPr bwMode="auto">
          <a:xfrm>
            <a:off x="3359727" y="2939143"/>
            <a:ext cx="819727" cy="666750"/>
          </a:xfrm>
          <a:prstGeom prst="rect">
            <a:avLst/>
          </a:prstGeom>
          <a:noFill/>
        </p:spPr>
      </p:pic>
      <p:pic>
        <p:nvPicPr>
          <p:cNvPr id="24" name="Picture 3"/>
          <p:cNvPicPr>
            <a:picLocks noChangeAspect="1" noChangeArrowheads="1"/>
          </p:cNvPicPr>
          <p:nvPr/>
        </p:nvPicPr>
        <p:blipFill>
          <a:blip r:embed="rId5"/>
          <a:srcRect/>
          <a:stretch>
            <a:fillRect/>
          </a:stretch>
        </p:blipFill>
        <p:spPr bwMode="auto">
          <a:xfrm>
            <a:off x="3359727" y="4163786"/>
            <a:ext cx="554182" cy="666750"/>
          </a:xfrm>
          <a:prstGeom prst="rect">
            <a:avLst/>
          </a:prstGeom>
          <a:noFill/>
        </p:spPr>
      </p:pic>
      <p:pic>
        <p:nvPicPr>
          <p:cNvPr id="25"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26"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27"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28"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29"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30"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31"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24"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25"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26"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28" name="TextBox 1"/>
          <p:cNvSpPr txBox="1"/>
          <p:nvPr/>
        </p:nvSpPr>
        <p:spPr>
          <a:xfrm>
            <a:off x="3394364" y="2109107"/>
            <a:ext cx="250068"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13</a:t>
            </a:r>
          </a:p>
        </p:txBody>
      </p:sp>
      <p:sp>
        <p:nvSpPr>
          <p:cNvPr id="1029"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30" name="TextBox 1"/>
          <p:cNvSpPr txBox="1"/>
          <p:nvPr/>
        </p:nvSpPr>
        <p:spPr>
          <a:xfrm>
            <a:off x="2459182"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31" name="TextBox 1"/>
          <p:cNvSpPr txBox="1"/>
          <p:nvPr/>
        </p:nvSpPr>
        <p:spPr>
          <a:xfrm>
            <a:off x="2089727" y="3048000"/>
            <a:ext cx="250068" cy="520655"/>
          </a:xfrm>
          <a:prstGeom prst="rect">
            <a:avLst/>
          </a:prstGeom>
          <a:noFill/>
        </p:spPr>
        <p:txBody>
          <a:bodyPr wrap="none" lIns="0" tIns="0" rIns="0" rtlCol="0">
            <a:spAutoFit/>
          </a:bodyPr>
          <a:lstStyle/>
          <a:p>
            <a:pPr>
              <a:lnSpc>
                <a:spcPts val="1500"/>
              </a:lnSpc>
              <a:tabLst>
                <a:tab pos="63500" algn="l"/>
              </a:tabLst>
            </a:pPr>
            <a:r>
              <a:rPr lang="en-US" altLang="zh-CN" sz="1801" dirty="0">
                <a:solidFill>
                  <a:srgbClr val="00B050"/>
                </a:solidFill>
                <a:latin typeface="Segoe UI" pitchFamily="18" charset="0"/>
                <a:cs typeface="Segoe UI" pitchFamily="18" charset="0"/>
              </a:rPr>
              <a:t>10</a:t>
            </a:r>
          </a:p>
          <a:p>
            <a:pPr>
              <a:lnSpc>
                <a:spcPts val="22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32"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33"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34"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35"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36"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37"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38"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39"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40"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41"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42"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43"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44"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45"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46"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47"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8"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9"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50"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51"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52"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53"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4"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55" name="TextBox 1"/>
          <p:cNvSpPr txBox="1"/>
          <p:nvPr/>
        </p:nvSpPr>
        <p:spPr>
          <a:xfrm>
            <a:off x="3509818"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56" name="TextBox 1"/>
          <p:cNvSpPr txBox="1"/>
          <p:nvPr/>
        </p:nvSpPr>
        <p:spPr>
          <a:xfrm>
            <a:off x="2874818" y="3048000"/>
            <a:ext cx="490519" cy="520655"/>
          </a:xfrm>
          <a:prstGeom prst="rect">
            <a:avLst/>
          </a:prstGeom>
          <a:noFill/>
        </p:spPr>
        <p:txBody>
          <a:bodyPr wrap="none" lIns="0" tIns="0" rIns="0" rtlCol="0">
            <a:spAutoFit/>
          </a:bodyPr>
          <a:lstStyle/>
          <a:p>
            <a:pPr>
              <a:lnSpc>
                <a:spcPts val="1500"/>
              </a:lnSpc>
              <a:tabLst>
                <a:tab pos="342900" algn="l"/>
              </a:tabLst>
            </a:pPr>
            <a:r>
              <a:rPr lang="en-US" altLang="zh-CN" dirty="0"/>
              <a:t>	</a:t>
            </a:r>
            <a:r>
              <a:rPr lang="en-US" altLang="zh-CN" sz="1801" dirty="0">
                <a:solidFill>
                  <a:srgbClr val="00B050"/>
                </a:solidFill>
                <a:latin typeface="Segoe UI" pitchFamily="18" charset="0"/>
                <a:cs typeface="Segoe UI" pitchFamily="18" charset="0"/>
              </a:rPr>
              <a:t>8</a:t>
            </a:r>
          </a:p>
          <a:p>
            <a:pPr>
              <a:lnSpc>
                <a:spcPts val="2200"/>
              </a:lnSpc>
              <a:tabLst>
                <a:tab pos="342900" algn="l"/>
              </a:tabLst>
            </a:pPr>
            <a:r>
              <a:rPr lang="en-US" altLang="zh-CN" sz="1801" dirty="0">
                <a:solidFill>
                  <a:srgbClr val="0070C0"/>
                </a:solidFill>
                <a:latin typeface="Segoe UI" pitchFamily="18" charset="0"/>
                <a:cs typeface="Segoe UI" pitchFamily="18" charset="0"/>
              </a:rPr>
              <a:t>15</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5</a:t>
            </a:r>
          </a:p>
        </p:txBody>
      </p:sp>
      <p:sp>
        <p:nvSpPr>
          <p:cNvPr id="1057" name="TextBox 1"/>
          <p:cNvSpPr txBox="1"/>
          <p:nvPr/>
        </p:nvSpPr>
        <p:spPr>
          <a:xfrm>
            <a:off x="3913909" y="3048000"/>
            <a:ext cx="557845"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(18)</a:t>
            </a:r>
          </a:p>
          <a:p>
            <a:pPr>
              <a:lnSpc>
                <a:spcPts val="2200"/>
              </a:lnSpc>
              <a:tabLst/>
            </a:pPr>
            <a:r>
              <a:rPr lang="en-US" altLang="zh-CN" sz="1801" dirty="0">
                <a:solidFill>
                  <a:srgbClr val="0070C0"/>
                </a:solidFill>
                <a:latin typeface="Segoe UI" pitchFamily="18" charset="0"/>
                <a:cs typeface="Segoe UI" pitchFamily="18" charset="0"/>
              </a:rPr>
              <a:t>13</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18</a:t>
            </a:r>
          </a:p>
        </p:txBody>
      </p:sp>
      <p:sp>
        <p:nvSpPr>
          <p:cNvPr id="1058" name="TextBox 1"/>
          <p:cNvSpPr txBox="1"/>
          <p:nvPr/>
        </p:nvSpPr>
        <p:spPr>
          <a:xfrm>
            <a:off x="3486727" y="4313464"/>
            <a:ext cx="774251"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24</a:t>
            </a:r>
          </a:p>
        </p:txBody>
      </p:sp>
      <p:sp>
        <p:nvSpPr>
          <p:cNvPr id="1059" name="TextBox 1"/>
          <p:cNvSpPr txBox="1"/>
          <p:nvPr/>
        </p:nvSpPr>
        <p:spPr>
          <a:xfrm>
            <a:off x="3140364" y="4272643"/>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24</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0</a:t>
            </a:r>
          </a:p>
        </p:txBody>
      </p:sp>
      <p:sp>
        <p:nvSpPr>
          <p:cNvPr id="68" name="TextBox 67"/>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31782127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2593453" y="2353536"/>
            <a:ext cx="526978" cy="619446"/>
          </a:xfrm>
          <a:custGeom>
            <a:avLst/>
            <a:gdLst>
              <a:gd name="connsiteX0" fmla="*/ 579676 w 579676"/>
              <a:gd name="connsiteY0" fmla="*/ 6101 h 578150"/>
              <a:gd name="connsiteX1" fmla="*/ 7627 w 579676"/>
              <a:gd name="connsiteY1" fmla="*/ 578150 h 578150"/>
              <a:gd name="connsiteX2" fmla="*/ 0 w 579676"/>
              <a:gd name="connsiteY2" fmla="*/ 572048 h 578150"/>
              <a:gd name="connsiteX3" fmla="*/ 572048 w 579676"/>
              <a:gd name="connsiteY3" fmla="*/ 0 h 578150"/>
              <a:gd name="connsiteX4" fmla="*/ 579676 w 579676"/>
              <a:gd name="connsiteY4" fmla="*/ 6101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579676" y="6101"/>
                </a:moveTo>
                <a:lnTo>
                  <a:pt x="7627" y="578150"/>
                </a:lnTo>
                <a:lnTo>
                  <a:pt x="0" y="572048"/>
                </a:lnTo>
                <a:lnTo>
                  <a:pt x="572048" y="0"/>
                </a:lnTo>
                <a:lnTo>
                  <a:pt x="579676"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3113496" y="2353536"/>
            <a:ext cx="526978" cy="619446"/>
          </a:xfrm>
          <a:custGeom>
            <a:avLst/>
            <a:gdLst>
              <a:gd name="connsiteX0" fmla="*/ 7627 w 579676"/>
              <a:gd name="connsiteY0" fmla="*/ 0 h 578150"/>
              <a:gd name="connsiteX1" fmla="*/ 579675 w 579676"/>
              <a:gd name="connsiteY1" fmla="*/ 572048 h 578150"/>
              <a:gd name="connsiteX2" fmla="*/ 572048 w 579676"/>
              <a:gd name="connsiteY2" fmla="*/ 578150 h 578150"/>
              <a:gd name="connsiteX3" fmla="*/ 0 w 579676"/>
              <a:gd name="connsiteY3" fmla="*/ 6101 h 578150"/>
              <a:gd name="connsiteX4" fmla="*/ 7627 w 579676"/>
              <a:gd name="connsiteY4" fmla="*/ 0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7627" y="0"/>
                </a:moveTo>
                <a:lnTo>
                  <a:pt x="579675" y="572048"/>
                </a:lnTo>
                <a:lnTo>
                  <a:pt x="572048" y="57815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364505" y="2036457"/>
            <a:ext cx="284291" cy="335056"/>
          </a:xfrm>
          <a:custGeom>
            <a:avLst/>
            <a:gdLst>
              <a:gd name="connsiteX0" fmla="*/ 312720 w 312720"/>
              <a:gd name="connsiteY0" fmla="*/ 27458 h 312719"/>
              <a:gd name="connsiteX1" fmla="*/ 27458 w 312720"/>
              <a:gd name="connsiteY1" fmla="*/ 312719 h 312719"/>
              <a:gd name="connsiteX2" fmla="*/ 0 w 312720"/>
              <a:gd name="connsiteY2" fmla="*/ 285261 h 312719"/>
              <a:gd name="connsiteX3" fmla="*/ 286787 w 312720"/>
              <a:gd name="connsiteY3" fmla="*/ 0 h 312719"/>
              <a:gd name="connsiteX4" fmla="*/ 312720 w 312720"/>
              <a:gd name="connsiteY4" fmla="*/ 27458 h 3127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2720" h="312719">
                <a:moveTo>
                  <a:pt x="312720" y="27458"/>
                </a:moveTo>
                <a:lnTo>
                  <a:pt x="27458" y="312719"/>
                </a:lnTo>
                <a:lnTo>
                  <a:pt x="0" y="285261"/>
                </a:lnTo>
                <a:lnTo>
                  <a:pt x="286787" y="0"/>
                </a:lnTo>
                <a:lnTo>
                  <a:pt x="312720" y="27458"/>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3632155" y="358262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23" name="Picture 3"/>
          <p:cNvPicPr>
            <a:picLocks noChangeAspect="1" noChangeArrowheads="1"/>
          </p:cNvPicPr>
          <p:nvPr/>
        </p:nvPicPr>
        <p:blipFill>
          <a:blip r:embed="rId3"/>
          <a:srcRect/>
          <a:stretch>
            <a:fillRect/>
          </a:stretch>
        </p:blipFill>
        <p:spPr bwMode="auto">
          <a:xfrm>
            <a:off x="2309091" y="2939143"/>
            <a:ext cx="565727" cy="666750"/>
          </a:xfrm>
          <a:prstGeom prst="rect">
            <a:avLst/>
          </a:prstGeom>
          <a:noFill/>
        </p:spPr>
      </p:pic>
      <p:pic>
        <p:nvPicPr>
          <p:cNvPr id="24" name="Picture 3"/>
          <p:cNvPicPr>
            <a:picLocks noChangeAspect="1" noChangeArrowheads="1"/>
          </p:cNvPicPr>
          <p:nvPr/>
        </p:nvPicPr>
        <p:blipFill>
          <a:blip r:embed="rId4"/>
          <a:srcRect/>
          <a:stretch>
            <a:fillRect/>
          </a:stretch>
        </p:blipFill>
        <p:spPr bwMode="auto">
          <a:xfrm>
            <a:off x="3359727" y="2939143"/>
            <a:ext cx="554182" cy="666750"/>
          </a:xfrm>
          <a:prstGeom prst="rect">
            <a:avLst/>
          </a:prstGeom>
          <a:noFill/>
        </p:spPr>
      </p:pic>
      <p:pic>
        <p:nvPicPr>
          <p:cNvPr id="25" name="Picture 3"/>
          <p:cNvPicPr>
            <a:picLocks noChangeAspect="1" noChangeArrowheads="1"/>
          </p:cNvPicPr>
          <p:nvPr/>
        </p:nvPicPr>
        <p:blipFill>
          <a:blip r:embed="rId5"/>
          <a:srcRect/>
          <a:stretch>
            <a:fillRect/>
          </a:stretch>
        </p:blipFill>
        <p:spPr bwMode="auto">
          <a:xfrm>
            <a:off x="3359727" y="4163786"/>
            <a:ext cx="554182" cy="666750"/>
          </a:xfrm>
          <a:prstGeom prst="rect">
            <a:avLst/>
          </a:prstGeom>
          <a:noFill/>
        </p:spPr>
      </p:pic>
      <p:pic>
        <p:nvPicPr>
          <p:cNvPr id="26"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27"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28"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29"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30"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31"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1024"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25"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26"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28"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29"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30" name="TextBox 1"/>
          <p:cNvSpPr txBox="1"/>
          <p:nvPr/>
        </p:nvSpPr>
        <p:spPr>
          <a:xfrm>
            <a:off x="2459182"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31" name="TextBox 1"/>
          <p:cNvSpPr txBox="1"/>
          <p:nvPr/>
        </p:nvSpPr>
        <p:spPr>
          <a:xfrm>
            <a:off x="2089727" y="3048000"/>
            <a:ext cx="250068" cy="520655"/>
          </a:xfrm>
          <a:prstGeom prst="rect">
            <a:avLst/>
          </a:prstGeom>
          <a:noFill/>
        </p:spPr>
        <p:txBody>
          <a:bodyPr wrap="none" lIns="0" tIns="0" rIns="0" rtlCol="0">
            <a:spAutoFit/>
          </a:bodyPr>
          <a:lstStyle/>
          <a:p>
            <a:pPr>
              <a:lnSpc>
                <a:spcPts val="1500"/>
              </a:lnSpc>
              <a:tabLst>
                <a:tab pos="63500" algn="l"/>
              </a:tabLst>
            </a:pPr>
            <a:r>
              <a:rPr lang="en-US" altLang="zh-CN" sz="1801" dirty="0">
                <a:solidFill>
                  <a:srgbClr val="00B050"/>
                </a:solidFill>
                <a:latin typeface="Segoe UI" pitchFamily="18" charset="0"/>
                <a:cs typeface="Segoe UI" pitchFamily="18" charset="0"/>
              </a:rPr>
              <a:t>10</a:t>
            </a:r>
          </a:p>
          <a:p>
            <a:pPr>
              <a:lnSpc>
                <a:spcPts val="22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32"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33"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34"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35"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36"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37"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38"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39"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40"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41"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42"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43"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44"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45"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46"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47"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8"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9"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50"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51"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52"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53"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4"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55" name="TextBox 1"/>
          <p:cNvSpPr txBox="1"/>
          <p:nvPr/>
        </p:nvSpPr>
        <p:spPr>
          <a:xfrm>
            <a:off x="3509818"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56" name="TextBox 1"/>
          <p:cNvSpPr txBox="1"/>
          <p:nvPr/>
        </p:nvSpPr>
        <p:spPr>
          <a:xfrm>
            <a:off x="2874818" y="3048000"/>
            <a:ext cx="490519" cy="520655"/>
          </a:xfrm>
          <a:prstGeom prst="rect">
            <a:avLst/>
          </a:prstGeom>
          <a:noFill/>
        </p:spPr>
        <p:txBody>
          <a:bodyPr wrap="none" lIns="0" tIns="0" rIns="0" rtlCol="0">
            <a:spAutoFit/>
          </a:bodyPr>
          <a:lstStyle/>
          <a:p>
            <a:pPr>
              <a:lnSpc>
                <a:spcPts val="1500"/>
              </a:lnSpc>
              <a:tabLst>
                <a:tab pos="342900" algn="l"/>
              </a:tabLst>
            </a:pPr>
            <a:r>
              <a:rPr lang="en-US" altLang="zh-CN" dirty="0"/>
              <a:t>	</a:t>
            </a:r>
            <a:r>
              <a:rPr lang="en-US" altLang="zh-CN" sz="1801" dirty="0">
                <a:solidFill>
                  <a:srgbClr val="00B050"/>
                </a:solidFill>
                <a:latin typeface="Segoe UI" pitchFamily="18" charset="0"/>
                <a:cs typeface="Segoe UI" pitchFamily="18" charset="0"/>
              </a:rPr>
              <a:t>8</a:t>
            </a:r>
          </a:p>
          <a:p>
            <a:pPr>
              <a:lnSpc>
                <a:spcPts val="2200"/>
              </a:lnSpc>
              <a:tabLst>
                <a:tab pos="342900" algn="l"/>
              </a:tabLst>
            </a:pPr>
            <a:r>
              <a:rPr lang="en-US" altLang="zh-CN" sz="1801" dirty="0">
                <a:solidFill>
                  <a:srgbClr val="0070C0"/>
                </a:solidFill>
                <a:latin typeface="Segoe UI" pitchFamily="18" charset="0"/>
                <a:cs typeface="Segoe UI" pitchFamily="18" charset="0"/>
              </a:rPr>
              <a:t>15</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5</a:t>
            </a:r>
          </a:p>
        </p:txBody>
      </p:sp>
      <p:sp>
        <p:nvSpPr>
          <p:cNvPr id="1057" name="TextBox 1"/>
          <p:cNvSpPr txBox="1"/>
          <p:nvPr/>
        </p:nvSpPr>
        <p:spPr>
          <a:xfrm>
            <a:off x="3913909" y="3048000"/>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(18)</a:t>
            </a:r>
          </a:p>
          <a:p>
            <a:pPr>
              <a:lnSpc>
                <a:spcPts val="2200"/>
              </a:lnSpc>
              <a:tabLst/>
            </a:pPr>
            <a:r>
              <a:rPr lang="en-US" altLang="zh-CN" sz="1801" dirty="0">
                <a:solidFill>
                  <a:srgbClr val="0070C0"/>
                </a:solidFill>
                <a:latin typeface="Segoe UI" pitchFamily="18" charset="0"/>
                <a:cs typeface="Segoe UI" pitchFamily="18" charset="0"/>
              </a:rPr>
              <a:t>18</a:t>
            </a:r>
          </a:p>
        </p:txBody>
      </p:sp>
      <p:sp>
        <p:nvSpPr>
          <p:cNvPr id="1058" name="TextBox 1"/>
          <p:cNvSpPr txBox="1"/>
          <p:nvPr/>
        </p:nvSpPr>
        <p:spPr>
          <a:xfrm>
            <a:off x="3394364" y="2109107"/>
            <a:ext cx="557845"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13</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15</a:t>
            </a:r>
          </a:p>
        </p:txBody>
      </p:sp>
      <p:sp>
        <p:nvSpPr>
          <p:cNvPr id="1059" name="TextBox 1"/>
          <p:cNvSpPr txBox="1"/>
          <p:nvPr/>
        </p:nvSpPr>
        <p:spPr>
          <a:xfrm>
            <a:off x="3486727" y="4313464"/>
            <a:ext cx="774251"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24</a:t>
            </a:r>
          </a:p>
        </p:txBody>
      </p:sp>
      <p:sp>
        <p:nvSpPr>
          <p:cNvPr id="1060" name="TextBox 1"/>
          <p:cNvSpPr txBox="1"/>
          <p:nvPr/>
        </p:nvSpPr>
        <p:spPr>
          <a:xfrm>
            <a:off x="3140364" y="4272643"/>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24</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0</a:t>
            </a:r>
          </a:p>
        </p:txBody>
      </p:sp>
      <p:sp>
        <p:nvSpPr>
          <p:cNvPr id="69" name="TextBox 68"/>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4180159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2EAA5267-E5C2-4B35-AABE-34F04F09FFBD}" type="slidenum">
              <a:rPr lang="fa-IR"/>
              <a:pPr>
                <a:defRPr/>
              </a:pPr>
              <a:t>3</a:t>
            </a:fld>
            <a:endParaRPr lang="en-US"/>
          </a:p>
        </p:txBody>
      </p:sp>
      <p:sp>
        <p:nvSpPr>
          <p:cNvPr id="105476" name="Rectangle 3"/>
          <p:cNvSpPr>
            <a:spLocks noChangeArrowheads="1"/>
          </p:cNvSpPr>
          <p:nvPr/>
        </p:nvSpPr>
        <p:spPr bwMode="auto">
          <a:xfrm>
            <a:off x="603250" y="1895475"/>
            <a:ext cx="777716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rtl="1">
              <a:spcBef>
                <a:spcPct val="50000"/>
              </a:spcBef>
            </a:pPr>
            <a:r>
              <a:rPr lang="fa-IR" sz="2400" b="1">
                <a:cs typeface="B Nazanin" pitchFamily="2" charset="-78"/>
              </a:rPr>
              <a:t>جستجوی حافظه محدود ساده </a:t>
            </a:r>
            <a:r>
              <a:rPr lang="en-US" sz="2400" b="1">
                <a:cs typeface="B Nazanin" pitchFamily="2" charset="-78"/>
              </a:rPr>
              <a:t>SMA*</a:t>
            </a:r>
            <a:r>
              <a:rPr lang="fa-IR" sz="2400" b="1">
                <a:cs typeface="B Nazanin" pitchFamily="2" charset="-78"/>
              </a:rPr>
              <a:t> </a:t>
            </a:r>
          </a:p>
        </p:txBody>
      </p:sp>
      <p:sp>
        <p:nvSpPr>
          <p:cNvPr id="105477" name="Text Box 4"/>
          <p:cNvSpPr txBox="1">
            <a:spLocks noChangeArrowheads="1"/>
          </p:cNvSpPr>
          <p:nvPr/>
        </p:nvSpPr>
        <p:spPr bwMode="auto">
          <a:xfrm>
            <a:off x="539750" y="2362200"/>
            <a:ext cx="8064500"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justLow" rtl="1">
              <a:spcBef>
                <a:spcPct val="100000"/>
              </a:spcBef>
              <a:buClr>
                <a:srgbClr val="00D600"/>
              </a:buClr>
              <a:buFont typeface="Wingdings" pitchFamily="2" charset="2"/>
              <a:buChar char="Ã"/>
            </a:pPr>
            <a:r>
              <a:rPr lang="fa-IR" sz="2400" dirty="0">
                <a:cs typeface="B Nazanin" pitchFamily="2" charset="-78"/>
              </a:rPr>
              <a:t>فرزندان یک گره به صورت یک به یک تولید می‌شوند. ما فرض می‌کنیم ترتیب بسط دادن از چپ به راست است</a:t>
            </a:r>
          </a:p>
          <a:p>
            <a:pPr algn="justLow" rtl="1">
              <a:spcBef>
                <a:spcPct val="100000"/>
              </a:spcBef>
              <a:buClr>
                <a:srgbClr val="00D600"/>
              </a:buClr>
              <a:buFont typeface="Wingdings" pitchFamily="2" charset="2"/>
              <a:buChar char="Ã"/>
            </a:pPr>
            <a:r>
              <a:rPr lang="fa-IR" sz="2400" dirty="0">
                <a:cs typeface="B Nazanin" pitchFamily="2" charset="-78"/>
              </a:rPr>
              <a:t>وقتی تمامی فرزندان یک گره تولید شدند هزینه آن گره ممکن است تغییر کند. هزینه یک گره، کم‌ترین هزینه‌ی فرزندان آن خواهد بود (ارزیابی دقیق‌تری از مقدار هزینه‌ی یک گره خواهیم داشت)</a:t>
            </a:r>
            <a:endParaRPr lang="en-US" sz="2400" dirty="0">
              <a:cs typeface="B Nazanin" pitchFamily="2" charset="-78"/>
            </a:endParaRPr>
          </a:p>
          <a:p>
            <a:pPr algn="justLow" rtl="1">
              <a:spcBef>
                <a:spcPct val="100000"/>
              </a:spcBef>
              <a:buClr>
                <a:srgbClr val="00D600"/>
              </a:buClr>
              <a:buFont typeface="Wingdings" pitchFamily="2" charset="2"/>
              <a:buChar char="Ã"/>
            </a:pPr>
            <a:r>
              <a:rPr lang="en-US" sz="2400" dirty="0">
                <a:cs typeface="B Nazanin" pitchFamily="2" charset="-78"/>
              </a:rPr>
              <a:t>  </a:t>
            </a:r>
            <a:r>
              <a:rPr lang="fa-IR" sz="2400" dirty="0">
                <a:cs typeface="B Nazanin" pitchFamily="2" charset="-78"/>
              </a:rPr>
              <a:t>وقتی هزینه فرزندان تغییر می کند هزینه گره‌ی پدر نیز تغییر می‌کند</a:t>
            </a:r>
            <a:endParaRPr lang="en-US" sz="2400" dirty="0">
              <a:cs typeface="B Nazanin" pitchFamily="2" charset="-78"/>
            </a:endParaRPr>
          </a:p>
          <a:p>
            <a:pPr algn="justLow" rtl="1">
              <a:spcBef>
                <a:spcPct val="100000"/>
              </a:spcBef>
              <a:buClr>
                <a:srgbClr val="00D600"/>
              </a:buClr>
              <a:buFont typeface="Wingdings" pitchFamily="2" charset="2"/>
              <a:buChar char="Ã"/>
            </a:pPr>
            <a:r>
              <a:rPr lang="fa-IR" sz="2400" dirty="0">
                <a:cs typeface="B Nazanin" pitchFamily="2" charset="-78"/>
              </a:rPr>
              <a:t> اگر طول مسیری بیش از حافظه‌ی دردسترس باشد هزینه آخرین گره را به بی نهایت تغییر می‌دهیم تا نشان دهیم از این مسیر نمی‌توان با این میزان حافظه به مقصد رسید</a:t>
            </a:r>
            <a:endParaRPr lang="en-US" sz="2400" dirty="0">
              <a:cs typeface="B Nazanin" pitchFamily="2" charset="-78"/>
            </a:endParaRPr>
          </a:p>
        </p:txBody>
      </p:sp>
      <p:sp>
        <p:nvSpPr>
          <p:cNvPr id="6" name="Text Box 2"/>
          <p:cNvSpPr txBox="1">
            <a:spLocks noChangeArrowheads="1"/>
          </p:cNvSpPr>
          <p:nvPr/>
        </p:nvSpPr>
        <p:spPr bwMode="auto">
          <a:xfrm>
            <a:off x="608013" y="1041400"/>
            <a:ext cx="7316787" cy="701675"/>
          </a:xfrm>
          <a:prstGeom prst="rect">
            <a:avLst/>
          </a:prstGeom>
          <a:gradFill rotWithShape="0">
            <a:gsLst>
              <a:gs pos="0">
                <a:schemeClr val="bg1"/>
              </a:gs>
              <a:gs pos="100000">
                <a:srgbClr val="CCCCCC"/>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cs typeface="Times New Roman" pitchFamily="18" charset="0"/>
              </a:defRPr>
            </a:lvl1pPr>
            <a:lvl2pPr marL="742950" indent="-285750">
              <a:defRPr>
                <a:solidFill>
                  <a:schemeClr val="tx1"/>
                </a:solidFill>
                <a:latin typeface="Arial" pitchFamily="34" charset="0"/>
                <a:cs typeface="Times New Roman" pitchFamily="18" charset="0"/>
              </a:defRPr>
            </a:lvl2pPr>
            <a:lvl3pPr marL="1143000" indent="-228600">
              <a:defRPr>
                <a:solidFill>
                  <a:schemeClr val="tx1"/>
                </a:solidFill>
                <a:latin typeface="Arial" pitchFamily="34" charset="0"/>
                <a:cs typeface="Times New Roman" pitchFamily="18" charset="0"/>
              </a:defRPr>
            </a:lvl3pPr>
            <a:lvl4pPr marL="1600200" indent="-228600">
              <a:defRPr>
                <a:solidFill>
                  <a:schemeClr val="tx1"/>
                </a:solidFill>
                <a:latin typeface="Arial" pitchFamily="34" charset="0"/>
                <a:cs typeface="Times New Roman" pitchFamily="18" charset="0"/>
              </a:defRPr>
            </a:lvl4pPr>
            <a:lvl5pPr marL="2057400" indent="-228600">
              <a:defRPr>
                <a:solidFill>
                  <a:schemeClr val="tx1"/>
                </a:solidFill>
                <a:latin typeface="Arial" pitchFamily="34" charset="0"/>
                <a:cs typeface="Times New Roman" pitchFamily="18" charset="0"/>
              </a:defRPr>
            </a:lvl5pPr>
            <a:lvl6pPr marL="2514600" indent="-228600" eaLnBrk="0" fontAlgn="base" hangingPunct="0">
              <a:spcBef>
                <a:spcPct val="0"/>
              </a:spcBef>
              <a:spcAft>
                <a:spcPct val="0"/>
              </a:spcAft>
              <a:defRPr>
                <a:solidFill>
                  <a:schemeClr val="tx1"/>
                </a:solidFill>
                <a:latin typeface="Arial" pitchFamily="34" charset="0"/>
                <a:cs typeface="Times New Roman" pitchFamily="18" charset="0"/>
              </a:defRPr>
            </a:lvl6pPr>
            <a:lvl7pPr marL="2971800" indent="-228600" eaLnBrk="0" fontAlgn="base" hangingPunct="0">
              <a:spcBef>
                <a:spcPct val="0"/>
              </a:spcBef>
              <a:spcAft>
                <a:spcPct val="0"/>
              </a:spcAft>
              <a:defRPr>
                <a:solidFill>
                  <a:schemeClr val="tx1"/>
                </a:solidFill>
                <a:latin typeface="Arial" pitchFamily="34" charset="0"/>
                <a:cs typeface="Times New Roman" pitchFamily="18" charset="0"/>
              </a:defRPr>
            </a:lvl7pPr>
            <a:lvl8pPr marL="3429000" indent="-228600" eaLnBrk="0" fontAlgn="base" hangingPunct="0">
              <a:spcBef>
                <a:spcPct val="0"/>
              </a:spcBef>
              <a:spcAft>
                <a:spcPct val="0"/>
              </a:spcAft>
              <a:defRPr>
                <a:solidFill>
                  <a:schemeClr val="tx1"/>
                </a:solidFill>
                <a:latin typeface="Arial" pitchFamily="34" charset="0"/>
                <a:cs typeface="Times New Roman" pitchFamily="18" charset="0"/>
              </a:defRPr>
            </a:lvl8pPr>
            <a:lvl9pPr marL="3886200" indent="-228600" eaLnBrk="0" fontAlgn="base" hangingPunct="0">
              <a:spcBef>
                <a:spcPct val="0"/>
              </a:spcBef>
              <a:spcAft>
                <a:spcPct val="0"/>
              </a:spcAft>
              <a:defRPr>
                <a:solidFill>
                  <a:schemeClr val="tx1"/>
                </a:solidFill>
                <a:latin typeface="Arial" pitchFamily="34" charset="0"/>
                <a:cs typeface="Times New Roman" pitchFamily="18" charset="0"/>
              </a:defRPr>
            </a:lvl9pPr>
          </a:lstStyle>
          <a:p>
            <a:pPr algn="r" rtl="1">
              <a:spcBef>
                <a:spcPct val="50000"/>
              </a:spcBef>
            </a:pPr>
            <a:r>
              <a:rPr lang="fa-IR" sz="4000" b="1" dirty="0">
                <a:latin typeface="Times New Roman" pitchFamily="18" charset="0"/>
                <a:cs typeface="B Nazanin" pitchFamily="2" charset="-78"/>
              </a:rPr>
              <a:t>جست و جوی آگاهانه و پویش</a:t>
            </a:r>
            <a:endParaRPr lang="en-US" sz="4000" b="1" dirty="0">
              <a:latin typeface="Times New Roman" pitchFamily="18" charset="0"/>
              <a:cs typeface="B Nazanin" pitchFamily="2" charset="-78"/>
            </a:endParaRPr>
          </a:p>
        </p:txBody>
      </p:sp>
    </p:spTree>
    <p:extLst>
      <p:ext uri="{BB962C8B-B14F-4D97-AF65-F5344CB8AC3E}">
        <p14:creationId xmlns:p14="http://schemas.microsoft.com/office/powerpoint/2010/main" val="2111337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2593453" y="2353536"/>
            <a:ext cx="526978" cy="619446"/>
          </a:xfrm>
          <a:custGeom>
            <a:avLst/>
            <a:gdLst>
              <a:gd name="connsiteX0" fmla="*/ 579676 w 579676"/>
              <a:gd name="connsiteY0" fmla="*/ 6101 h 578150"/>
              <a:gd name="connsiteX1" fmla="*/ 7627 w 579676"/>
              <a:gd name="connsiteY1" fmla="*/ 578150 h 578150"/>
              <a:gd name="connsiteX2" fmla="*/ 0 w 579676"/>
              <a:gd name="connsiteY2" fmla="*/ 572048 h 578150"/>
              <a:gd name="connsiteX3" fmla="*/ 572048 w 579676"/>
              <a:gd name="connsiteY3" fmla="*/ 0 h 578150"/>
              <a:gd name="connsiteX4" fmla="*/ 579676 w 579676"/>
              <a:gd name="connsiteY4" fmla="*/ 6101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579676" y="6101"/>
                </a:moveTo>
                <a:lnTo>
                  <a:pt x="7627" y="578150"/>
                </a:lnTo>
                <a:lnTo>
                  <a:pt x="0" y="572048"/>
                </a:lnTo>
                <a:lnTo>
                  <a:pt x="572048" y="0"/>
                </a:lnTo>
                <a:lnTo>
                  <a:pt x="579676"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3113496" y="2353536"/>
            <a:ext cx="526978" cy="619446"/>
          </a:xfrm>
          <a:custGeom>
            <a:avLst/>
            <a:gdLst>
              <a:gd name="connsiteX0" fmla="*/ 7627 w 579676"/>
              <a:gd name="connsiteY0" fmla="*/ 0 h 578150"/>
              <a:gd name="connsiteX1" fmla="*/ 579675 w 579676"/>
              <a:gd name="connsiteY1" fmla="*/ 572048 h 578150"/>
              <a:gd name="connsiteX2" fmla="*/ 572048 w 579676"/>
              <a:gd name="connsiteY2" fmla="*/ 578150 h 578150"/>
              <a:gd name="connsiteX3" fmla="*/ 0 w 579676"/>
              <a:gd name="connsiteY3" fmla="*/ 6101 h 578150"/>
              <a:gd name="connsiteX4" fmla="*/ 7627 w 579676"/>
              <a:gd name="connsiteY4" fmla="*/ 0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7627" y="0"/>
                </a:moveTo>
                <a:lnTo>
                  <a:pt x="579675" y="572048"/>
                </a:lnTo>
                <a:lnTo>
                  <a:pt x="572048" y="57815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3365891" y="4700570"/>
            <a:ext cx="22188" cy="107871"/>
          </a:xfrm>
          <a:custGeom>
            <a:avLst/>
            <a:gdLst>
              <a:gd name="connsiteX0" fmla="*/ 12203 w 24407"/>
              <a:gd name="connsiteY0" fmla="*/ 0 h 100680"/>
              <a:gd name="connsiteX1" fmla="*/ 12203 w 24407"/>
              <a:gd name="connsiteY1" fmla="*/ 100680 h 100680"/>
            </a:gdLst>
            <a:ahLst/>
            <a:cxnLst>
              <a:cxn ang="0">
                <a:pos x="connsiteX0" y="connsiteY0"/>
              </a:cxn>
              <a:cxn ang="1">
                <a:pos x="connsiteX1" y="connsiteY1"/>
              </a:cxn>
            </a:cxnLst>
            <a:rect l="l" t="t" r="r" b="b"/>
            <a:pathLst>
              <a:path w="24407" h="100680">
                <a:moveTo>
                  <a:pt x="12203" y="0"/>
                </a:moveTo>
                <a:lnTo>
                  <a:pt x="12203" y="100680"/>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3365891" y="4509342"/>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3365891" y="4318115"/>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3365891" y="4182456"/>
            <a:ext cx="69339" cy="53936"/>
          </a:xfrm>
          <a:custGeom>
            <a:avLst/>
            <a:gdLst>
              <a:gd name="connsiteX0" fmla="*/ 0 w 76273"/>
              <a:gd name="connsiteY0" fmla="*/ 50340 h 50340"/>
              <a:gd name="connsiteX1" fmla="*/ 0 w 76273"/>
              <a:gd name="connsiteY1" fmla="*/ 12203 h 50340"/>
              <a:gd name="connsiteX2" fmla="*/ 12203 w 76273"/>
              <a:gd name="connsiteY2" fmla="*/ 0 h 50340"/>
              <a:gd name="connsiteX3" fmla="*/ 76273 w 76273"/>
              <a:gd name="connsiteY3" fmla="*/ 0 h 50340"/>
              <a:gd name="connsiteX4" fmla="*/ 76273 w 76273"/>
              <a:gd name="connsiteY4" fmla="*/ 25932 h 50340"/>
              <a:gd name="connsiteX5" fmla="*/ 12203 w 76273"/>
              <a:gd name="connsiteY5" fmla="*/ 25932 h 50340"/>
              <a:gd name="connsiteX6" fmla="*/ 24407 w 76273"/>
              <a:gd name="connsiteY6" fmla="*/ 12203 h 50340"/>
              <a:gd name="connsiteX7" fmla="*/ 24407 w 76273"/>
              <a:gd name="connsiteY7" fmla="*/ 50340 h 50340"/>
              <a:gd name="connsiteX8" fmla="*/ 0 w 76273"/>
              <a:gd name="connsiteY8" fmla="*/ 50340 h 503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6273" h="50340">
                <a:moveTo>
                  <a:pt x="0" y="50340"/>
                </a:moveTo>
                <a:lnTo>
                  <a:pt x="0" y="12203"/>
                </a:lnTo>
                <a:cubicBezTo>
                  <a:pt x="0" y="6101"/>
                  <a:pt x="4576" y="0"/>
                  <a:pt x="12203" y="0"/>
                </a:cubicBezTo>
                <a:lnTo>
                  <a:pt x="76273" y="0"/>
                </a:lnTo>
                <a:lnTo>
                  <a:pt x="76273" y="25932"/>
                </a:lnTo>
                <a:lnTo>
                  <a:pt x="12203" y="25932"/>
                </a:lnTo>
                <a:lnTo>
                  <a:pt x="24407" y="12203"/>
                </a:lnTo>
                <a:lnTo>
                  <a:pt x="24407" y="50340"/>
                </a:lnTo>
                <a:lnTo>
                  <a:pt x="0" y="50340"/>
                </a:lnTo>
              </a:path>
            </a:pathLst>
          </a:custGeom>
          <a:solidFill>
            <a:srgbClr val="385D8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3504570" y="4182457"/>
            <a:ext cx="91527" cy="27784"/>
          </a:xfrm>
          <a:custGeom>
            <a:avLst/>
            <a:gdLst>
              <a:gd name="connsiteX0" fmla="*/ 0 w 100680"/>
              <a:gd name="connsiteY0" fmla="*/ 12966 h 25932"/>
              <a:gd name="connsiteX1" fmla="*/ 100680 w 100680"/>
              <a:gd name="connsiteY1" fmla="*/ 12966 h 25932"/>
            </a:gdLst>
            <a:ahLst/>
            <a:cxnLst>
              <a:cxn ang="0">
                <a:pos x="connsiteX0" y="connsiteY0"/>
              </a:cxn>
              <a:cxn ang="1">
                <a:pos x="connsiteX1" y="connsiteY1"/>
              </a:cxn>
            </a:cxnLst>
            <a:rect l="l" t="t" r="r" b="b"/>
            <a:pathLst>
              <a:path w="100680" h="25932">
                <a:moveTo>
                  <a:pt x="0" y="12966"/>
                </a:moveTo>
                <a:lnTo>
                  <a:pt x="100680"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3665437" y="4182457"/>
            <a:ext cx="92915" cy="27784"/>
          </a:xfrm>
          <a:custGeom>
            <a:avLst/>
            <a:gdLst>
              <a:gd name="connsiteX0" fmla="*/ 0 w 102206"/>
              <a:gd name="connsiteY0" fmla="*/ 12966 h 25932"/>
              <a:gd name="connsiteX1" fmla="*/ 102206 w 102206"/>
              <a:gd name="connsiteY1" fmla="*/ 12966 h 25932"/>
            </a:gdLst>
            <a:ahLst/>
            <a:cxnLst>
              <a:cxn ang="0">
                <a:pos x="connsiteX0" y="connsiteY0"/>
              </a:cxn>
              <a:cxn ang="1">
                <a:pos x="connsiteX1" y="connsiteY1"/>
              </a:cxn>
            </a:cxnLst>
            <a:rect l="l" t="t" r="r" b="b"/>
            <a:pathLst>
              <a:path w="102206" h="25932">
                <a:moveTo>
                  <a:pt x="0" y="12966"/>
                </a:moveTo>
                <a:lnTo>
                  <a:pt x="102206"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3827691" y="4182456"/>
            <a:ext cx="80434" cy="40860"/>
          </a:xfrm>
          <a:custGeom>
            <a:avLst/>
            <a:gdLst>
              <a:gd name="connsiteX0" fmla="*/ 0 w 88477"/>
              <a:gd name="connsiteY0" fmla="*/ 0 h 38136"/>
              <a:gd name="connsiteX1" fmla="*/ 76273 w 88477"/>
              <a:gd name="connsiteY1" fmla="*/ 0 h 38136"/>
              <a:gd name="connsiteX2" fmla="*/ 88477 w 88477"/>
              <a:gd name="connsiteY2" fmla="*/ 12203 h 38136"/>
              <a:gd name="connsiteX3" fmla="*/ 88477 w 88477"/>
              <a:gd name="connsiteY3" fmla="*/ 38136 h 38136"/>
              <a:gd name="connsiteX4" fmla="*/ 64069 w 88477"/>
              <a:gd name="connsiteY4" fmla="*/ 38136 h 38136"/>
              <a:gd name="connsiteX5" fmla="*/ 64069 w 88477"/>
              <a:gd name="connsiteY5" fmla="*/ 12203 h 38136"/>
              <a:gd name="connsiteX6" fmla="*/ 76273 w 88477"/>
              <a:gd name="connsiteY6" fmla="*/ 25932 h 38136"/>
              <a:gd name="connsiteX7" fmla="*/ 0 w 88477"/>
              <a:gd name="connsiteY7" fmla="*/ 25932 h 38136"/>
              <a:gd name="connsiteX8" fmla="*/ 0 w 88477"/>
              <a:gd name="connsiteY8" fmla="*/ 0 h 381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88477" h="38136">
                <a:moveTo>
                  <a:pt x="0" y="0"/>
                </a:moveTo>
                <a:lnTo>
                  <a:pt x="76273" y="0"/>
                </a:lnTo>
                <a:cubicBezTo>
                  <a:pt x="83900" y="0"/>
                  <a:pt x="88477" y="6101"/>
                  <a:pt x="88477" y="12203"/>
                </a:cubicBezTo>
                <a:lnTo>
                  <a:pt x="88477" y="38136"/>
                </a:lnTo>
                <a:lnTo>
                  <a:pt x="64069" y="38136"/>
                </a:lnTo>
                <a:lnTo>
                  <a:pt x="64069" y="12203"/>
                </a:lnTo>
                <a:lnTo>
                  <a:pt x="76273" y="25932"/>
                </a:lnTo>
                <a:lnTo>
                  <a:pt x="0" y="25932"/>
                </a:lnTo>
                <a:lnTo>
                  <a:pt x="0" y="0"/>
                </a:lnTo>
              </a:path>
            </a:pathLst>
          </a:custGeom>
          <a:solidFill>
            <a:srgbClr val="385D8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3885936" y="4305039"/>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3885936" y="4496266"/>
            <a:ext cx="22188" cy="107871"/>
          </a:xfrm>
          <a:custGeom>
            <a:avLst/>
            <a:gdLst>
              <a:gd name="connsiteX0" fmla="*/ 12203 w 24407"/>
              <a:gd name="connsiteY0" fmla="*/ 0 h 100680"/>
              <a:gd name="connsiteX1" fmla="*/ 12203 w 24407"/>
              <a:gd name="connsiteY1" fmla="*/ 100680 h 100680"/>
            </a:gdLst>
            <a:ahLst/>
            <a:cxnLst>
              <a:cxn ang="0">
                <a:pos x="connsiteX0" y="connsiteY0"/>
              </a:cxn>
              <a:cxn ang="1">
                <a:pos x="connsiteX1" y="connsiteY1"/>
              </a:cxn>
            </a:cxnLst>
            <a:rect l="l" t="t" r="r" b="b"/>
            <a:pathLst>
              <a:path w="24407" h="100680">
                <a:moveTo>
                  <a:pt x="12203" y="0"/>
                </a:moveTo>
                <a:lnTo>
                  <a:pt x="12203" y="100680"/>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3885936" y="4685860"/>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3747257" y="4795366"/>
            <a:ext cx="91527" cy="27784"/>
          </a:xfrm>
          <a:custGeom>
            <a:avLst/>
            <a:gdLst>
              <a:gd name="connsiteX0" fmla="*/ 0 w 100680"/>
              <a:gd name="connsiteY0" fmla="*/ 12966 h 25932"/>
              <a:gd name="connsiteX1" fmla="*/ 100680 w 100680"/>
              <a:gd name="connsiteY1" fmla="*/ 12966 h 25932"/>
            </a:gdLst>
            <a:ahLst/>
            <a:cxnLst>
              <a:cxn ang="0">
                <a:pos x="connsiteX0" y="connsiteY0"/>
              </a:cxn>
              <a:cxn ang="1">
                <a:pos x="connsiteX1" y="connsiteY1"/>
              </a:cxn>
            </a:cxnLst>
            <a:rect l="l" t="t" r="r" b="b"/>
            <a:pathLst>
              <a:path w="100680" h="25932">
                <a:moveTo>
                  <a:pt x="0" y="12966"/>
                </a:moveTo>
                <a:lnTo>
                  <a:pt x="100680"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3585003" y="4795366"/>
            <a:ext cx="92915" cy="27784"/>
          </a:xfrm>
          <a:custGeom>
            <a:avLst/>
            <a:gdLst>
              <a:gd name="connsiteX0" fmla="*/ 0 w 102206"/>
              <a:gd name="connsiteY0" fmla="*/ 12966 h 25932"/>
              <a:gd name="connsiteX1" fmla="*/ 102206 w 102206"/>
              <a:gd name="connsiteY1" fmla="*/ 12966 h 25932"/>
            </a:gdLst>
            <a:ahLst/>
            <a:cxnLst>
              <a:cxn ang="0">
                <a:pos x="connsiteX0" y="connsiteY0"/>
              </a:cxn>
              <a:cxn ang="1">
                <a:pos x="connsiteX1" y="connsiteY1"/>
              </a:cxn>
            </a:cxnLst>
            <a:rect l="l" t="t" r="r" b="b"/>
            <a:pathLst>
              <a:path w="102206" h="25932">
                <a:moveTo>
                  <a:pt x="0" y="12966"/>
                </a:moveTo>
                <a:lnTo>
                  <a:pt x="102206"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3422749" y="4795366"/>
            <a:ext cx="92915" cy="27784"/>
          </a:xfrm>
          <a:custGeom>
            <a:avLst/>
            <a:gdLst>
              <a:gd name="connsiteX0" fmla="*/ 0 w 102206"/>
              <a:gd name="connsiteY0" fmla="*/ 12966 h 25932"/>
              <a:gd name="connsiteX1" fmla="*/ 102206 w 102206"/>
              <a:gd name="connsiteY1" fmla="*/ 12966 h 25932"/>
            </a:gdLst>
            <a:ahLst/>
            <a:cxnLst>
              <a:cxn ang="0">
                <a:pos x="connsiteX0" y="connsiteY0"/>
              </a:cxn>
              <a:cxn ang="1">
                <a:pos x="connsiteX1" y="connsiteY1"/>
              </a:cxn>
            </a:cxnLst>
            <a:rect l="l" t="t" r="r" b="b"/>
            <a:pathLst>
              <a:path w="102206" h="25932">
                <a:moveTo>
                  <a:pt x="0" y="12966"/>
                </a:moveTo>
                <a:lnTo>
                  <a:pt x="102206"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3632155" y="3582623"/>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3632155" y="3654538"/>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3632155" y="3726452"/>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3632155" y="3796733"/>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1" name="Freeform 3"/>
          <p:cNvSpPr/>
          <p:nvPr/>
        </p:nvSpPr>
        <p:spPr>
          <a:xfrm>
            <a:off x="3632155" y="3868647"/>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2" name="Freeform 3"/>
          <p:cNvSpPr/>
          <p:nvPr/>
        </p:nvSpPr>
        <p:spPr>
          <a:xfrm>
            <a:off x="3632155" y="3940562"/>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3" name="Freeform 3"/>
          <p:cNvSpPr/>
          <p:nvPr/>
        </p:nvSpPr>
        <p:spPr>
          <a:xfrm>
            <a:off x="3632155" y="4012476"/>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4" name="Freeform 3"/>
          <p:cNvSpPr/>
          <p:nvPr/>
        </p:nvSpPr>
        <p:spPr>
          <a:xfrm>
            <a:off x="3632155" y="4082757"/>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5" name="Freeform 3"/>
          <p:cNvSpPr/>
          <p:nvPr/>
        </p:nvSpPr>
        <p:spPr>
          <a:xfrm>
            <a:off x="3632155" y="4154671"/>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6" name="Freeform 3"/>
          <p:cNvSpPr/>
          <p:nvPr/>
        </p:nvSpPr>
        <p:spPr>
          <a:xfrm>
            <a:off x="2592066" y="358262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1037" name="Picture 3"/>
          <p:cNvPicPr>
            <a:picLocks noChangeAspect="1" noChangeArrowheads="1"/>
          </p:cNvPicPr>
          <p:nvPr/>
        </p:nvPicPr>
        <p:blipFill>
          <a:blip r:embed="rId3"/>
          <a:srcRect/>
          <a:stretch>
            <a:fillRect/>
          </a:stretch>
        </p:blipFill>
        <p:spPr bwMode="auto">
          <a:xfrm>
            <a:off x="2309091" y="2939143"/>
            <a:ext cx="565727" cy="666750"/>
          </a:xfrm>
          <a:prstGeom prst="rect">
            <a:avLst/>
          </a:prstGeom>
          <a:noFill/>
        </p:spPr>
      </p:pic>
      <p:pic>
        <p:nvPicPr>
          <p:cNvPr id="1038" name="Picture 3"/>
          <p:cNvPicPr>
            <a:picLocks noChangeAspect="1" noChangeArrowheads="1"/>
          </p:cNvPicPr>
          <p:nvPr/>
        </p:nvPicPr>
        <p:blipFill>
          <a:blip r:embed="rId4"/>
          <a:srcRect/>
          <a:stretch>
            <a:fillRect/>
          </a:stretch>
        </p:blipFill>
        <p:spPr bwMode="auto">
          <a:xfrm>
            <a:off x="3359727" y="2939143"/>
            <a:ext cx="554182" cy="666750"/>
          </a:xfrm>
          <a:prstGeom prst="rect">
            <a:avLst/>
          </a:prstGeom>
          <a:noFill/>
        </p:spPr>
      </p:pic>
      <p:pic>
        <p:nvPicPr>
          <p:cNvPr id="1039" name="Picture 3"/>
          <p:cNvPicPr>
            <a:picLocks noChangeAspect="1" noChangeArrowheads="1"/>
          </p:cNvPicPr>
          <p:nvPr/>
        </p:nvPicPr>
        <p:blipFill>
          <a:blip r:embed="rId5"/>
          <a:srcRect/>
          <a:stretch>
            <a:fillRect/>
          </a:stretch>
        </p:blipFill>
        <p:spPr bwMode="auto">
          <a:xfrm>
            <a:off x="2309091" y="4163786"/>
            <a:ext cx="565727" cy="666750"/>
          </a:xfrm>
          <a:prstGeom prst="rect">
            <a:avLst/>
          </a:prstGeom>
          <a:noFill/>
        </p:spPr>
      </p:pic>
      <p:pic>
        <p:nvPicPr>
          <p:cNvPr id="1040"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1041"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1042"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1043"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1044"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1045"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1046"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47"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48"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49"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50" name="TextBox 1"/>
          <p:cNvSpPr txBox="1"/>
          <p:nvPr/>
        </p:nvSpPr>
        <p:spPr>
          <a:xfrm>
            <a:off x="3394364" y="2109107"/>
            <a:ext cx="250068"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15</a:t>
            </a:r>
          </a:p>
        </p:txBody>
      </p:sp>
      <p:sp>
        <p:nvSpPr>
          <p:cNvPr id="1051"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52" name="TextBox 1"/>
          <p:cNvSpPr txBox="1"/>
          <p:nvPr/>
        </p:nvSpPr>
        <p:spPr>
          <a:xfrm>
            <a:off x="2459182"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53" name="TextBox 1"/>
          <p:cNvSpPr txBox="1"/>
          <p:nvPr/>
        </p:nvSpPr>
        <p:spPr>
          <a:xfrm>
            <a:off x="2089727" y="3048000"/>
            <a:ext cx="250068" cy="520655"/>
          </a:xfrm>
          <a:prstGeom prst="rect">
            <a:avLst/>
          </a:prstGeom>
          <a:noFill/>
        </p:spPr>
        <p:txBody>
          <a:bodyPr wrap="none" lIns="0" tIns="0" rIns="0" rtlCol="0">
            <a:spAutoFit/>
          </a:bodyPr>
          <a:lstStyle/>
          <a:p>
            <a:pPr>
              <a:lnSpc>
                <a:spcPts val="1500"/>
              </a:lnSpc>
              <a:tabLst>
                <a:tab pos="63500" algn="l"/>
              </a:tabLst>
            </a:pPr>
            <a:r>
              <a:rPr lang="en-US" altLang="zh-CN" sz="1801" dirty="0">
                <a:solidFill>
                  <a:srgbClr val="00B050"/>
                </a:solidFill>
                <a:latin typeface="Segoe UI" pitchFamily="18" charset="0"/>
                <a:cs typeface="Segoe UI" pitchFamily="18" charset="0"/>
              </a:rPr>
              <a:t>10</a:t>
            </a:r>
          </a:p>
          <a:p>
            <a:pPr>
              <a:lnSpc>
                <a:spcPts val="22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4"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55"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56"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57"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58"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59"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60"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61"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62"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63"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64"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65"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66"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67"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68"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69"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70"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71"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72"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73"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74"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75"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76"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77" name="TextBox 1"/>
          <p:cNvSpPr txBox="1"/>
          <p:nvPr/>
        </p:nvSpPr>
        <p:spPr>
          <a:xfrm>
            <a:off x="3509818"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78" name="TextBox 1"/>
          <p:cNvSpPr txBox="1"/>
          <p:nvPr/>
        </p:nvSpPr>
        <p:spPr>
          <a:xfrm>
            <a:off x="2874818" y="3048000"/>
            <a:ext cx="490519" cy="520655"/>
          </a:xfrm>
          <a:prstGeom prst="rect">
            <a:avLst/>
          </a:prstGeom>
          <a:noFill/>
        </p:spPr>
        <p:txBody>
          <a:bodyPr wrap="none" lIns="0" tIns="0" rIns="0" rtlCol="0">
            <a:spAutoFit/>
          </a:bodyPr>
          <a:lstStyle/>
          <a:p>
            <a:pPr>
              <a:lnSpc>
                <a:spcPts val="1500"/>
              </a:lnSpc>
              <a:tabLst>
                <a:tab pos="342900" algn="l"/>
              </a:tabLst>
            </a:pPr>
            <a:r>
              <a:rPr lang="en-US" altLang="zh-CN" dirty="0"/>
              <a:t>	</a:t>
            </a:r>
            <a:r>
              <a:rPr lang="en-US" altLang="zh-CN" sz="1801" dirty="0">
                <a:solidFill>
                  <a:srgbClr val="00B050"/>
                </a:solidFill>
                <a:latin typeface="Segoe UI" pitchFamily="18" charset="0"/>
                <a:cs typeface="Segoe UI" pitchFamily="18" charset="0"/>
              </a:rPr>
              <a:t>8</a:t>
            </a:r>
          </a:p>
          <a:p>
            <a:pPr>
              <a:lnSpc>
                <a:spcPts val="2200"/>
              </a:lnSpc>
              <a:tabLst>
                <a:tab pos="342900" algn="l"/>
              </a:tabLst>
            </a:pPr>
            <a:r>
              <a:rPr lang="en-US" altLang="zh-CN" sz="1801" dirty="0">
                <a:solidFill>
                  <a:srgbClr val="0070C0"/>
                </a:solidFill>
                <a:latin typeface="Segoe UI" pitchFamily="18" charset="0"/>
                <a:cs typeface="Segoe UI" pitchFamily="18" charset="0"/>
              </a:rPr>
              <a:t>15</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5</a:t>
            </a:r>
          </a:p>
        </p:txBody>
      </p:sp>
      <p:sp>
        <p:nvSpPr>
          <p:cNvPr id="1079" name="TextBox 1"/>
          <p:cNvSpPr txBox="1"/>
          <p:nvPr/>
        </p:nvSpPr>
        <p:spPr>
          <a:xfrm>
            <a:off x="3913909" y="3048000"/>
            <a:ext cx="387927" cy="50244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(24)</a:t>
            </a:r>
          </a:p>
          <a:p>
            <a:pPr>
              <a:lnSpc>
                <a:spcPts val="2200"/>
              </a:lnSpc>
              <a:tabLst/>
            </a:pPr>
            <a:r>
              <a:rPr lang="en-US" altLang="zh-CN" sz="1801" dirty="0">
                <a:solidFill>
                  <a:srgbClr val="0070C0"/>
                </a:solidFill>
                <a:latin typeface="Segoe UI" pitchFamily="18" charset="0"/>
                <a:cs typeface="Segoe UI" pitchFamily="18" charset="0"/>
              </a:rPr>
              <a:t>18</a:t>
            </a:r>
          </a:p>
        </p:txBody>
      </p:sp>
      <p:sp>
        <p:nvSpPr>
          <p:cNvPr id="1080" name="TextBox 1"/>
          <p:cNvSpPr txBox="1"/>
          <p:nvPr/>
        </p:nvSpPr>
        <p:spPr>
          <a:xfrm>
            <a:off x="3486727" y="4313464"/>
            <a:ext cx="774251"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24</a:t>
            </a:r>
          </a:p>
        </p:txBody>
      </p:sp>
      <p:sp>
        <p:nvSpPr>
          <p:cNvPr id="1081" name="TextBox 1"/>
          <p:cNvSpPr txBox="1"/>
          <p:nvPr/>
        </p:nvSpPr>
        <p:spPr>
          <a:xfrm>
            <a:off x="2470727" y="4313464"/>
            <a:ext cx="317395"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C</a:t>
            </a:r>
          </a:p>
        </p:txBody>
      </p:sp>
      <p:sp>
        <p:nvSpPr>
          <p:cNvPr id="1082" name="TextBox 1"/>
          <p:cNvSpPr txBox="1"/>
          <p:nvPr/>
        </p:nvSpPr>
        <p:spPr>
          <a:xfrm>
            <a:off x="2874818" y="4272643"/>
            <a:ext cx="545021" cy="520655"/>
          </a:xfrm>
          <a:prstGeom prst="rect">
            <a:avLst/>
          </a:prstGeom>
          <a:noFill/>
        </p:spPr>
        <p:txBody>
          <a:bodyPr wrap="none" lIns="0" tIns="0" rIns="0" rtlCol="0">
            <a:spAutoFit/>
          </a:bodyPr>
          <a:lstStyle/>
          <a:p>
            <a:pPr>
              <a:lnSpc>
                <a:spcPts val="1500"/>
              </a:lnSpc>
              <a:tabLst>
                <a:tab pos="292100" algn="l"/>
              </a:tabLst>
            </a:pPr>
            <a:r>
              <a:rPr lang="en-US" altLang="zh-CN" dirty="0"/>
              <a:t>	</a:t>
            </a:r>
            <a:r>
              <a:rPr lang="en-US" altLang="zh-CN" sz="1801" dirty="0">
                <a:solidFill>
                  <a:srgbClr val="00B050"/>
                </a:solidFill>
                <a:latin typeface="Segoe UI" pitchFamily="18" charset="0"/>
                <a:cs typeface="Segoe UI" pitchFamily="18" charset="0"/>
              </a:rPr>
              <a:t>24</a:t>
            </a:r>
          </a:p>
          <a:p>
            <a:pPr>
              <a:lnSpc>
                <a:spcPts val="2200"/>
              </a:lnSpc>
              <a:tabLst>
                <a:tab pos="292100" algn="l"/>
              </a:tabLst>
            </a:pPr>
            <a:r>
              <a:rPr lang="en-US" altLang="zh-CN" sz="1801" dirty="0">
                <a:solidFill>
                  <a:srgbClr val="0070C0"/>
                </a:solidFill>
                <a:latin typeface="Segoe UI" pitchFamily="18" charset="0"/>
                <a:cs typeface="Segoe UI" pitchFamily="18" charset="0"/>
              </a:rPr>
              <a:t>17</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0</a:t>
            </a:r>
          </a:p>
        </p:txBody>
      </p:sp>
      <p:sp>
        <p:nvSpPr>
          <p:cNvPr id="1083" name="TextBox 1"/>
          <p:cNvSpPr txBox="1"/>
          <p:nvPr/>
        </p:nvSpPr>
        <p:spPr>
          <a:xfrm>
            <a:off x="2089727" y="4272643"/>
            <a:ext cx="250068" cy="520655"/>
          </a:xfrm>
          <a:prstGeom prst="rect">
            <a:avLst/>
          </a:prstGeom>
          <a:noFill/>
        </p:spPr>
        <p:txBody>
          <a:bodyPr wrap="none" lIns="0" tIns="0" rIns="0" rtlCol="0">
            <a:spAutoFit/>
          </a:bodyPr>
          <a:lstStyle/>
          <a:p>
            <a:pPr>
              <a:lnSpc>
                <a:spcPts val="1500"/>
              </a:lnSpc>
              <a:tabLst>
                <a:tab pos="63500" algn="l"/>
              </a:tabLst>
            </a:pPr>
            <a:r>
              <a:rPr lang="en-US" altLang="zh-CN" sz="1801" dirty="0">
                <a:solidFill>
                  <a:srgbClr val="00B050"/>
                </a:solidFill>
                <a:latin typeface="Segoe UI" pitchFamily="18" charset="0"/>
                <a:cs typeface="Segoe UI" pitchFamily="18" charset="0"/>
              </a:rPr>
              <a:t>12</a:t>
            </a:r>
          </a:p>
          <a:p>
            <a:pPr>
              <a:lnSpc>
                <a:spcPts val="22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92" name="TextBox 91"/>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32834740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2593453" y="2353536"/>
            <a:ext cx="526978" cy="619446"/>
          </a:xfrm>
          <a:custGeom>
            <a:avLst/>
            <a:gdLst>
              <a:gd name="connsiteX0" fmla="*/ 579676 w 579676"/>
              <a:gd name="connsiteY0" fmla="*/ 6101 h 578150"/>
              <a:gd name="connsiteX1" fmla="*/ 7627 w 579676"/>
              <a:gd name="connsiteY1" fmla="*/ 578150 h 578150"/>
              <a:gd name="connsiteX2" fmla="*/ 0 w 579676"/>
              <a:gd name="connsiteY2" fmla="*/ 572048 h 578150"/>
              <a:gd name="connsiteX3" fmla="*/ 572048 w 579676"/>
              <a:gd name="connsiteY3" fmla="*/ 0 h 578150"/>
              <a:gd name="connsiteX4" fmla="*/ 579676 w 579676"/>
              <a:gd name="connsiteY4" fmla="*/ 6101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579676" y="6101"/>
                </a:moveTo>
                <a:lnTo>
                  <a:pt x="7627" y="578150"/>
                </a:lnTo>
                <a:lnTo>
                  <a:pt x="0" y="572048"/>
                </a:lnTo>
                <a:lnTo>
                  <a:pt x="572048" y="0"/>
                </a:lnTo>
                <a:lnTo>
                  <a:pt x="579676"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3113496" y="2353535"/>
            <a:ext cx="30509" cy="35957"/>
          </a:xfrm>
          <a:custGeom>
            <a:avLst/>
            <a:gdLst>
              <a:gd name="connsiteX0" fmla="*/ 7627 w 33560"/>
              <a:gd name="connsiteY0" fmla="*/ 0 h 33560"/>
              <a:gd name="connsiteX1" fmla="*/ 33559 w 33560"/>
              <a:gd name="connsiteY1" fmla="*/ 27458 h 33560"/>
              <a:gd name="connsiteX2" fmla="*/ 27458 w 33560"/>
              <a:gd name="connsiteY2" fmla="*/ 33560 h 33560"/>
              <a:gd name="connsiteX3" fmla="*/ 0 w 33560"/>
              <a:gd name="connsiteY3" fmla="*/ 6101 h 33560"/>
              <a:gd name="connsiteX4" fmla="*/ 7627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7627" y="0"/>
                </a:moveTo>
                <a:lnTo>
                  <a:pt x="33559" y="27458"/>
                </a:lnTo>
                <a:lnTo>
                  <a:pt x="27458" y="3356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156487" y="2404202"/>
            <a:ext cx="30509" cy="35957"/>
          </a:xfrm>
          <a:custGeom>
            <a:avLst/>
            <a:gdLst>
              <a:gd name="connsiteX0" fmla="*/ 7627 w 33560"/>
              <a:gd name="connsiteY0" fmla="*/ 0 h 33560"/>
              <a:gd name="connsiteX1" fmla="*/ 33559 w 33560"/>
              <a:gd name="connsiteY1" fmla="*/ 27458 h 33560"/>
              <a:gd name="connsiteX2" fmla="*/ 27458 w 33560"/>
              <a:gd name="connsiteY2" fmla="*/ 33560 h 33560"/>
              <a:gd name="connsiteX3" fmla="*/ 0 w 33560"/>
              <a:gd name="connsiteY3" fmla="*/ 6101 h 33560"/>
              <a:gd name="connsiteX4" fmla="*/ 7627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7627" y="0"/>
                </a:moveTo>
                <a:lnTo>
                  <a:pt x="33559" y="27458"/>
                </a:lnTo>
                <a:lnTo>
                  <a:pt x="27458" y="3356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3199477" y="2454870"/>
            <a:ext cx="30509" cy="35957"/>
          </a:xfrm>
          <a:custGeom>
            <a:avLst/>
            <a:gdLst>
              <a:gd name="connsiteX0" fmla="*/ 7627 w 33560"/>
              <a:gd name="connsiteY0" fmla="*/ 0 h 33560"/>
              <a:gd name="connsiteX1" fmla="*/ 33559 w 33560"/>
              <a:gd name="connsiteY1" fmla="*/ 27458 h 33560"/>
              <a:gd name="connsiteX2" fmla="*/ 27458 w 33560"/>
              <a:gd name="connsiteY2" fmla="*/ 33560 h 33560"/>
              <a:gd name="connsiteX3" fmla="*/ 0 w 33560"/>
              <a:gd name="connsiteY3" fmla="*/ 6101 h 33560"/>
              <a:gd name="connsiteX4" fmla="*/ 7627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7627" y="0"/>
                </a:moveTo>
                <a:lnTo>
                  <a:pt x="33559" y="27458"/>
                </a:lnTo>
                <a:lnTo>
                  <a:pt x="27458" y="3356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3242467" y="2505537"/>
            <a:ext cx="30509" cy="35957"/>
          </a:xfrm>
          <a:custGeom>
            <a:avLst/>
            <a:gdLst>
              <a:gd name="connsiteX0" fmla="*/ 6101 w 33560"/>
              <a:gd name="connsiteY0" fmla="*/ 0 h 33560"/>
              <a:gd name="connsiteX1" fmla="*/ 33559 w 33560"/>
              <a:gd name="connsiteY1" fmla="*/ 25932 h 33560"/>
              <a:gd name="connsiteX2" fmla="*/ 27458 w 33560"/>
              <a:gd name="connsiteY2" fmla="*/ 33560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7458" y="33560"/>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3285458" y="2556205"/>
            <a:ext cx="30509" cy="35957"/>
          </a:xfrm>
          <a:custGeom>
            <a:avLst/>
            <a:gdLst>
              <a:gd name="connsiteX0" fmla="*/ 6101 w 33560"/>
              <a:gd name="connsiteY0" fmla="*/ 0 h 33560"/>
              <a:gd name="connsiteX1" fmla="*/ 33559 w 33560"/>
              <a:gd name="connsiteY1" fmla="*/ 25932 h 33560"/>
              <a:gd name="connsiteX2" fmla="*/ 27458 w 33560"/>
              <a:gd name="connsiteY2" fmla="*/ 33560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7458" y="33560"/>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3328448" y="2606872"/>
            <a:ext cx="30509" cy="35957"/>
          </a:xfrm>
          <a:custGeom>
            <a:avLst/>
            <a:gdLst>
              <a:gd name="connsiteX0" fmla="*/ 6101 w 33560"/>
              <a:gd name="connsiteY0" fmla="*/ 0 h 33560"/>
              <a:gd name="connsiteX1" fmla="*/ 33559 w 33560"/>
              <a:gd name="connsiteY1" fmla="*/ 25932 h 33560"/>
              <a:gd name="connsiteX2" fmla="*/ 27458 w 33560"/>
              <a:gd name="connsiteY2" fmla="*/ 33560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7458" y="33560"/>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3371438" y="2657538"/>
            <a:ext cx="30509" cy="35957"/>
          </a:xfrm>
          <a:custGeom>
            <a:avLst/>
            <a:gdLst>
              <a:gd name="connsiteX0" fmla="*/ 6101 w 33560"/>
              <a:gd name="connsiteY0" fmla="*/ 0 h 33560"/>
              <a:gd name="connsiteX1" fmla="*/ 33559 w 33560"/>
              <a:gd name="connsiteY1" fmla="*/ 25932 h 33560"/>
              <a:gd name="connsiteX2" fmla="*/ 27458 w 33560"/>
              <a:gd name="connsiteY2" fmla="*/ 33560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7458" y="33560"/>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3414429" y="2708206"/>
            <a:ext cx="30509" cy="35957"/>
          </a:xfrm>
          <a:custGeom>
            <a:avLst/>
            <a:gdLst>
              <a:gd name="connsiteX0" fmla="*/ 6101 w 33560"/>
              <a:gd name="connsiteY0" fmla="*/ 0 h 33560"/>
              <a:gd name="connsiteX1" fmla="*/ 33559 w 33560"/>
              <a:gd name="connsiteY1" fmla="*/ 25932 h 33560"/>
              <a:gd name="connsiteX2" fmla="*/ 25932 w 33560"/>
              <a:gd name="connsiteY2" fmla="*/ 33560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5932" y="33560"/>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3457419" y="2757238"/>
            <a:ext cx="30509" cy="37591"/>
          </a:xfrm>
          <a:custGeom>
            <a:avLst/>
            <a:gdLst>
              <a:gd name="connsiteX0" fmla="*/ 6101 w 33560"/>
              <a:gd name="connsiteY0" fmla="*/ 0 h 35085"/>
              <a:gd name="connsiteX1" fmla="*/ 33559 w 33560"/>
              <a:gd name="connsiteY1" fmla="*/ 27458 h 35085"/>
              <a:gd name="connsiteX2" fmla="*/ 25932 w 33560"/>
              <a:gd name="connsiteY2" fmla="*/ 35085 h 35085"/>
              <a:gd name="connsiteX3" fmla="*/ 0 w 33560"/>
              <a:gd name="connsiteY3" fmla="*/ 7627 h 35085"/>
              <a:gd name="connsiteX4" fmla="*/ 6101 w 33560"/>
              <a:gd name="connsiteY4" fmla="*/ 0 h 3508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5085">
                <a:moveTo>
                  <a:pt x="6101" y="0"/>
                </a:moveTo>
                <a:lnTo>
                  <a:pt x="33559" y="27458"/>
                </a:lnTo>
                <a:lnTo>
                  <a:pt x="25932" y="35085"/>
                </a:lnTo>
                <a:lnTo>
                  <a:pt x="0" y="7627"/>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3500410" y="2807906"/>
            <a:ext cx="30509" cy="37591"/>
          </a:xfrm>
          <a:custGeom>
            <a:avLst/>
            <a:gdLst>
              <a:gd name="connsiteX0" fmla="*/ 6101 w 33560"/>
              <a:gd name="connsiteY0" fmla="*/ 0 h 35085"/>
              <a:gd name="connsiteX1" fmla="*/ 33559 w 33560"/>
              <a:gd name="connsiteY1" fmla="*/ 27458 h 35085"/>
              <a:gd name="connsiteX2" fmla="*/ 25932 w 33560"/>
              <a:gd name="connsiteY2" fmla="*/ 35085 h 35085"/>
              <a:gd name="connsiteX3" fmla="*/ 0 w 33560"/>
              <a:gd name="connsiteY3" fmla="*/ 7627 h 35085"/>
              <a:gd name="connsiteX4" fmla="*/ 6101 w 33560"/>
              <a:gd name="connsiteY4" fmla="*/ 0 h 3508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5085">
                <a:moveTo>
                  <a:pt x="6101" y="0"/>
                </a:moveTo>
                <a:lnTo>
                  <a:pt x="33559" y="27458"/>
                </a:lnTo>
                <a:lnTo>
                  <a:pt x="25932" y="35085"/>
                </a:lnTo>
                <a:lnTo>
                  <a:pt x="0" y="7627"/>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3543400" y="2858573"/>
            <a:ext cx="30509" cy="35957"/>
          </a:xfrm>
          <a:custGeom>
            <a:avLst/>
            <a:gdLst>
              <a:gd name="connsiteX0" fmla="*/ 6101 w 33560"/>
              <a:gd name="connsiteY0" fmla="*/ 0 h 33560"/>
              <a:gd name="connsiteX1" fmla="*/ 33559 w 33560"/>
              <a:gd name="connsiteY1" fmla="*/ 27458 h 33560"/>
              <a:gd name="connsiteX2" fmla="*/ 25932 w 33560"/>
              <a:gd name="connsiteY2" fmla="*/ 33560 h 33560"/>
              <a:gd name="connsiteX3" fmla="*/ 0 w 33560"/>
              <a:gd name="connsiteY3" fmla="*/ 7627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7458"/>
                </a:lnTo>
                <a:lnTo>
                  <a:pt x="25932" y="33560"/>
                </a:lnTo>
                <a:lnTo>
                  <a:pt x="0" y="7627"/>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3586390" y="2909240"/>
            <a:ext cx="30509" cy="35957"/>
          </a:xfrm>
          <a:custGeom>
            <a:avLst/>
            <a:gdLst>
              <a:gd name="connsiteX0" fmla="*/ 6101 w 33560"/>
              <a:gd name="connsiteY0" fmla="*/ 0 h 33560"/>
              <a:gd name="connsiteX1" fmla="*/ 33559 w 33560"/>
              <a:gd name="connsiteY1" fmla="*/ 27458 h 33560"/>
              <a:gd name="connsiteX2" fmla="*/ 25932 w 33560"/>
              <a:gd name="connsiteY2" fmla="*/ 33560 h 33560"/>
              <a:gd name="connsiteX3" fmla="*/ 0 w 33560"/>
              <a:gd name="connsiteY3" fmla="*/ 7627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7458"/>
                </a:lnTo>
                <a:lnTo>
                  <a:pt x="25932" y="33560"/>
                </a:lnTo>
                <a:lnTo>
                  <a:pt x="0" y="7627"/>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3627994" y="2959908"/>
            <a:ext cx="12481" cy="13075"/>
          </a:xfrm>
          <a:custGeom>
            <a:avLst/>
            <a:gdLst>
              <a:gd name="connsiteX0" fmla="*/ 7627 w 13729"/>
              <a:gd name="connsiteY0" fmla="*/ 0 h 12203"/>
              <a:gd name="connsiteX1" fmla="*/ 13729 w 13729"/>
              <a:gd name="connsiteY1" fmla="*/ 6101 h 12203"/>
              <a:gd name="connsiteX2" fmla="*/ 6101 w 13729"/>
              <a:gd name="connsiteY2" fmla="*/ 12203 h 12203"/>
              <a:gd name="connsiteX3" fmla="*/ 0 w 13729"/>
              <a:gd name="connsiteY3" fmla="*/ 7627 h 12203"/>
              <a:gd name="connsiteX4" fmla="*/ 7627 w 13729"/>
              <a:gd name="connsiteY4" fmla="*/ 0 h 122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729" h="12203">
                <a:moveTo>
                  <a:pt x="7627" y="0"/>
                </a:moveTo>
                <a:lnTo>
                  <a:pt x="13729" y="6101"/>
                </a:lnTo>
                <a:lnTo>
                  <a:pt x="6101" y="12203"/>
                </a:lnTo>
                <a:lnTo>
                  <a:pt x="0" y="7627"/>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2593453" y="3579354"/>
            <a:ext cx="526978" cy="619446"/>
          </a:xfrm>
          <a:custGeom>
            <a:avLst/>
            <a:gdLst>
              <a:gd name="connsiteX0" fmla="*/ 7627 w 579676"/>
              <a:gd name="connsiteY0" fmla="*/ 0 h 578150"/>
              <a:gd name="connsiteX1" fmla="*/ 579676 w 579676"/>
              <a:gd name="connsiteY1" fmla="*/ 572048 h 578150"/>
              <a:gd name="connsiteX2" fmla="*/ 572048 w 579676"/>
              <a:gd name="connsiteY2" fmla="*/ 578150 h 578150"/>
              <a:gd name="connsiteX3" fmla="*/ 0 w 579676"/>
              <a:gd name="connsiteY3" fmla="*/ 6101 h 578150"/>
              <a:gd name="connsiteX4" fmla="*/ 7627 w 579676"/>
              <a:gd name="connsiteY4" fmla="*/ 0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7627" y="0"/>
                </a:moveTo>
                <a:lnTo>
                  <a:pt x="579676" y="572048"/>
                </a:lnTo>
                <a:lnTo>
                  <a:pt x="572048" y="57815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2073408" y="3579354"/>
            <a:ext cx="526978" cy="619446"/>
          </a:xfrm>
          <a:custGeom>
            <a:avLst/>
            <a:gdLst>
              <a:gd name="connsiteX0" fmla="*/ 579676 w 579676"/>
              <a:gd name="connsiteY0" fmla="*/ 6101 h 578150"/>
              <a:gd name="connsiteX1" fmla="*/ 7627 w 579676"/>
              <a:gd name="connsiteY1" fmla="*/ 578150 h 578150"/>
              <a:gd name="connsiteX2" fmla="*/ 0 w 579676"/>
              <a:gd name="connsiteY2" fmla="*/ 572048 h 578150"/>
              <a:gd name="connsiteX3" fmla="*/ 572048 w 579676"/>
              <a:gd name="connsiteY3" fmla="*/ 0 h 578150"/>
              <a:gd name="connsiteX4" fmla="*/ 579676 w 579676"/>
              <a:gd name="connsiteY4" fmla="*/ 6101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579676" y="6101"/>
                </a:moveTo>
                <a:lnTo>
                  <a:pt x="7627" y="578150"/>
                </a:lnTo>
                <a:lnTo>
                  <a:pt x="0" y="572048"/>
                </a:lnTo>
                <a:lnTo>
                  <a:pt x="572048" y="0"/>
                </a:lnTo>
                <a:lnTo>
                  <a:pt x="579676"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1028" name="Picture 3"/>
          <p:cNvPicPr>
            <a:picLocks noChangeAspect="1" noChangeArrowheads="1"/>
          </p:cNvPicPr>
          <p:nvPr/>
        </p:nvPicPr>
        <p:blipFill>
          <a:blip r:embed="rId3"/>
          <a:srcRect/>
          <a:stretch>
            <a:fillRect/>
          </a:stretch>
        </p:blipFill>
        <p:spPr bwMode="auto">
          <a:xfrm>
            <a:off x="2309091" y="2939143"/>
            <a:ext cx="565727" cy="666750"/>
          </a:xfrm>
          <a:prstGeom prst="rect">
            <a:avLst/>
          </a:prstGeom>
          <a:noFill/>
        </p:spPr>
      </p:pic>
      <p:pic>
        <p:nvPicPr>
          <p:cNvPr id="1029" name="Picture 3"/>
          <p:cNvPicPr>
            <a:picLocks noChangeAspect="1" noChangeArrowheads="1"/>
          </p:cNvPicPr>
          <p:nvPr/>
        </p:nvPicPr>
        <p:blipFill>
          <a:blip r:embed="rId4"/>
          <a:srcRect/>
          <a:stretch>
            <a:fillRect/>
          </a:stretch>
        </p:blipFill>
        <p:spPr bwMode="auto">
          <a:xfrm>
            <a:off x="3359727" y="2939143"/>
            <a:ext cx="554182" cy="462643"/>
          </a:xfrm>
          <a:prstGeom prst="rect">
            <a:avLst/>
          </a:prstGeom>
          <a:noFill/>
        </p:spPr>
      </p:pic>
      <p:pic>
        <p:nvPicPr>
          <p:cNvPr id="1030" name="Picture 3"/>
          <p:cNvPicPr>
            <a:picLocks noChangeAspect="1" noChangeArrowheads="1"/>
          </p:cNvPicPr>
          <p:nvPr/>
        </p:nvPicPr>
        <p:blipFill>
          <a:blip r:embed="rId5"/>
          <a:srcRect/>
          <a:stretch>
            <a:fillRect/>
          </a:stretch>
        </p:blipFill>
        <p:spPr bwMode="auto">
          <a:xfrm>
            <a:off x="3359727" y="3442607"/>
            <a:ext cx="554182" cy="163286"/>
          </a:xfrm>
          <a:prstGeom prst="rect">
            <a:avLst/>
          </a:prstGeom>
          <a:noFill/>
        </p:spPr>
      </p:pic>
      <p:pic>
        <p:nvPicPr>
          <p:cNvPr id="1031" name="Picture 3"/>
          <p:cNvPicPr>
            <a:picLocks noChangeAspect="1" noChangeArrowheads="1"/>
          </p:cNvPicPr>
          <p:nvPr/>
        </p:nvPicPr>
        <p:blipFill>
          <a:blip r:embed="rId6"/>
          <a:srcRect/>
          <a:stretch>
            <a:fillRect/>
          </a:stretch>
        </p:blipFill>
        <p:spPr bwMode="auto">
          <a:xfrm>
            <a:off x="1789546" y="4163786"/>
            <a:ext cx="565727" cy="666750"/>
          </a:xfrm>
          <a:prstGeom prst="rect">
            <a:avLst/>
          </a:prstGeom>
          <a:noFill/>
        </p:spPr>
      </p:pic>
      <p:pic>
        <p:nvPicPr>
          <p:cNvPr id="1032" name="Picture 3"/>
          <p:cNvPicPr>
            <a:picLocks noChangeAspect="1" noChangeArrowheads="1"/>
          </p:cNvPicPr>
          <p:nvPr/>
        </p:nvPicPr>
        <p:blipFill>
          <a:blip r:embed="rId7"/>
          <a:srcRect/>
          <a:stretch>
            <a:fillRect/>
          </a:stretch>
        </p:blipFill>
        <p:spPr bwMode="auto">
          <a:xfrm>
            <a:off x="2828637" y="4163786"/>
            <a:ext cx="565727" cy="666750"/>
          </a:xfrm>
          <a:prstGeom prst="rect">
            <a:avLst/>
          </a:prstGeom>
          <a:noFill/>
        </p:spPr>
      </p:pic>
      <p:pic>
        <p:nvPicPr>
          <p:cNvPr id="1033" name="Picture 3"/>
          <p:cNvPicPr>
            <a:picLocks noChangeAspect="1" noChangeArrowheads="1"/>
          </p:cNvPicPr>
          <p:nvPr/>
        </p:nvPicPr>
        <p:blipFill>
          <a:blip r:embed="rId8"/>
          <a:srcRect/>
          <a:stretch>
            <a:fillRect/>
          </a:stretch>
        </p:blipFill>
        <p:spPr bwMode="auto">
          <a:xfrm>
            <a:off x="5761182" y="1034143"/>
            <a:ext cx="438727" cy="503464"/>
          </a:xfrm>
          <a:prstGeom prst="rect">
            <a:avLst/>
          </a:prstGeom>
          <a:noFill/>
        </p:spPr>
      </p:pic>
      <p:pic>
        <p:nvPicPr>
          <p:cNvPr id="1034" name="Picture 3"/>
          <p:cNvPicPr>
            <a:picLocks noChangeAspect="1" noChangeArrowheads="1"/>
          </p:cNvPicPr>
          <p:nvPr/>
        </p:nvPicPr>
        <p:blipFill>
          <a:blip r:embed="rId9"/>
          <a:srcRect/>
          <a:stretch>
            <a:fillRect/>
          </a:stretch>
        </p:blipFill>
        <p:spPr bwMode="auto">
          <a:xfrm>
            <a:off x="5761182" y="1796143"/>
            <a:ext cx="438727" cy="517071"/>
          </a:xfrm>
          <a:prstGeom prst="rect">
            <a:avLst/>
          </a:prstGeom>
          <a:noFill/>
        </p:spPr>
      </p:pic>
      <p:pic>
        <p:nvPicPr>
          <p:cNvPr id="1035" name="Picture 3"/>
          <p:cNvPicPr>
            <a:picLocks noChangeAspect="1" noChangeArrowheads="1"/>
          </p:cNvPicPr>
          <p:nvPr/>
        </p:nvPicPr>
        <p:blipFill>
          <a:blip r:embed="rId10"/>
          <a:srcRect/>
          <a:stretch>
            <a:fillRect/>
          </a:stretch>
        </p:blipFill>
        <p:spPr bwMode="auto">
          <a:xfrm>
            <a:off x="5761182" y="2558143"/>
            <a:ext cx="438727" cy="517071"/>
          </a:xfrm>
          <a:prstGeom prst="rect">
            <a:avLst/>
          </a:prstGeom>
          <a:noFill/>
        </p:spPr>
      </p:pic>
      <p:pic>
        <p:nvPicPr>
          <p:cNvPr id="1036" name="Picture 3"/>
          <p:cNvPicPr>
            <a:picLocks noChangeAspect="1" noChangeArrowheads="1"/>
          </p:cNvPicPr>
          <p:nvPr/>
        </p:nvPicPr>
        <p:blipFill>
          <a:blip r:embed="rId11"/>
          <a:srcRect/>
          <a:stretch>
            <a:fillRect/>
          </a:stretch>
        </p:blipFill>
        <p:spPr bwMode="auto">
          <a:xfrm>
            <a:off x="6534727" y="1034143"/>
            <a:ext cx="438727" cy="503464"/>
          </a:xfrm>
          <a:prstGeom prst="rect">
            <a:avLst/>
          </a:prstGeom>
          <a:noFill/>
        </p:spPr>
      </p:pic>
      <p:pic>
        <p:nvPicPr>
          <p:cNvPr id="1037" name="Picture 3"/>
          <p:cNvPicPr>
            <a:picLocks noChangeAspect="1" noChangeArrowheads="1"/>
          </p:cNvPicPr>
          <p:nvPr/>
        </p:nvPicPr>
        <p:blipFill>
          <a:blip r:embed="rId12"/>
          <a:srcRect/>
          <a:stretch>
            <a:fillRect/>
          </a:stretch>
        </p:blipFill>
        <p:spPr bwMode="auto">
          <a:xfrm>
            <a:off x="6534727" y="1796143"/>
            <a:ext cx="438727" cy="517071"/>
          </a:xfrm>
          <a:prstGeom prst="rect">
            <a:avLst/>
          </a:prstGeom>
          <a:noFill/>
        </p:spPr>
      </p:pic>
      <p:pic>
        <p:nvPicPr>
          <p:cNvPr id="1038" name="Picture 3"/>
          <p:cNvPicPr>
            <a:picLocks noChangeAspect="1" noChangeArrowheads="1"/>
          </p:cNvPicPr>
          <p:nvPr/>
        </p:nvPicPr>
        <p:blipFill>
          <a:blip r:embed="rId13"/>
          <a:srcRect/>
          <a:stretch>
            <a:fillRect/>
          </a:stretch>
        </p:blipFill>
        <p:spPr bwMode="auto">
          <a:xfrm>
            <a:off x="6534727" y="2558143"/>
            <a:ext cx="438727" cy="517071"/>
          </a:xfrm>
          <a:prstGeom prst="rect">
            <a:avLst/>
          </a:prstGeom>
          <a:noFill/>
        </p:spPr>
      </p:pic>
      <p:pic>
        <p:nvPicPr>
          <p:cNvPr id="1039" name="Picture 3"/>
          <p:cNvPicPr>
            <a:picLocks noChangeAspect="1" noChangeArrowheads="1"/>
          </p:cNvPicPr>
          <p:nvPr/>
        </p:nvPicPr>
        <p:blipFill>
          <a:blip r:embed="rId14"/>
          <a:srcRect/>
          <a:stretch>
            <a:fillRect/>
          </a:stretch>
        </p:blipFill>
        <p:spPr bwMode="auto">
          <a:xfrm>
            <a:off x="7319818" y="1034143"/>
            <a:ext cx="438727" cy="503464"/>
          </a:xfrm>
          <a:prstGeom prst="rect">
            <a:avLst/>
          </a:prstGeom>
          <a:noFill/>
        </p:spPr>
      </p:pic>
      <p:pic>
        <p:nvPicPr>
          <p:cNvPr id="1040" name="Picture 3"/>
          <p:cNvPicPr>
            <a:picLocks noChangeAspect="1" noChangeArrowheads="1"/>
          </p:cNvPicPr>
          <p:nvPr/>
        </p:nvPicPr>
        <p:blipFill>
          <a:blip r:embed="rId15"/>
          <a:srcRect/>
          <a:stretch>
            <a:fillRect/>
          </a:stretch>
        </p:blipFill>
        <p:spPr bwMode="auto">
          <a:xfrm>
            <a:off x="7319818" y="1796143"/>
            <a:ext cx="438727" cy="517071"/>
          </a:xfrm>
          <a:prstGeom prst="rect">
            <a:avLst/>
          </a:prstGeom>
          <a:noFill/>
        </p:spPr>
      </p:pic>
      <p:pic>
        <p:nvPicPr>
          <p:cNvPr id="1041" name="Picture 3"/>
          <p:cNvPicPr>
            <a:picLocks noChangeAspect="1" noChangeArrowheads="1"/>
          </p:cNvPicPr>
          <p:nvPr/>
        </p:nvPicPr>
        <p:blipFill>
          <a:blip r:embed="rId16"/>
          <a:srcRect/>
          <a:stretch>
            <a:fillRect/>
          </a:stretch>
        </p:blipFill>
        <p:spPr bwMode="auto">
          <a:xfrm>
            <a:off x="7319818" y="2558143"/>
            <a:ext cx="438727" cy="517071"/>
          </a:xfrm>
          <a:prstGeom prst="rect">
            <a:avLst/>
          </a:prstGeom>
          <a:noFill/>
        </p:spPr>
      </p:pic>
      <p:sp>
        <p:nvSpPr>
          <p:cNvPr id="1042"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43"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44" name="TextBox 1"/>
          <p:cNvSpPr txBox="1"/>
          <p:nvPr/>
        </p:nvSpPr>
        <p:spPr>
          <a:xfrm>
            <a:off x="2459182"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45" name="TextBox 1"/>
          <p:cNvSpPr txBox="1"/>
          <p:nvPr/>
        </p:nvSpPr>
        <p:spPr>
          <a:xfrm>
            <a:off x="2089727" y="3048000"/>
            <a:ext cx="250068" cy="520655"/>
          </a:xfrm>
          <a:prstGeom prst="rect">
            <a:avLst/>
          </a:prstGeom>
          <a:noFill/>
        </p:spPr>
        <p:txBody>
          <a:bodyPr wrap="none" lIns="0" tIns="0" rIns="0" rtlCol="0">
            <a:spAutoFit/>
          </a:bodyPr>
          <a:lstStyle/>
          <a:p>
            <a:pPr>
              <a:lnSpc>
                <a:spcPts val="1500"/>
              </a:lnSpc>
              <a:tabLst>
                <a:tab pos="63500" algn="l"/>
              </a:tabLst>
            </a:pPr>
            <a:r>
              <a:rPr lang="en-US" altLang="zh-CN" sz="1801" dirty="0">
                <a:solidFill>
                  <a:srgbClr val="00B050"/>
                </a:solidFill>
                <a:latin typeface="Segoe UI" pitchFamily="18" charset="0"/>
                <a:cs typeface="Segoe UI" pitchFamily="18" charset="0"/>
              </a:rPr>
              <a:t>10</a:t>
            </a:r>
          </a:p>
          <a:p>
            <a:pPr>
              <a:lnSpc>
                <a:spcPts val="22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46"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47"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48"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49"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50"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51"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52"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53"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54"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55"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56"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57"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58"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59"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60"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61"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62"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63"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64"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65"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66"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67"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68"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69" name="TextBox 1"/>
          <p:cNvSpPr txBox="1"/>
          <p:nvPr/>
        </p:nvSpPr>
        <p:spPr>
          <a:xfrm>
            <a:off x="3509818"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70" name="TextBox 1"/>
          <p:cNvSpPr txBox="1"/>
          <p:nvPr/>
        </p:nvSpPr>
        <p:spPr>
          <a:xfrm>
            <a:off x="2874818" y="3048000"/>
            <a:ext cx="490519" cy="520655"/>
          </a:xfrm>
          <a:prstGeom prst="rect">
            <a:avLst/>
          </a:prstGeom>
          <a:noFill/>
        </p:spPr>
        <p:txBody>
          <a:bodyPr wrap="none" lIns="0" tIns="0" rIns="0" rtlCol="0">
            <a:spAutoFit/>
          </a:bodyPr>
          <a:lstStyle/>
          <a:p>
            <a:pPr>
              <a:lnSpc>
                <a:spcPts val="1500"/>
              </a:lnSpc>
              <a:tabLst>
                <a:tab pos="342900" algn="l"/>
              </a:tabLst>
            </a:pPr>
            <a:r>
              <a:rPr lang="en-US" altLang="zh-CN" dirty="0"/>
              <a:t>	</a:t>
            </a:r>
            <a:r>
              <a:rPr lang="en-US" altLang="zh-CN" sz="1801" dirty="0">
                <a:solidFill>
                  <a:srgbClr val="00B050"/>
                </a:solidFill>
                <a:latin typeface="Segoe UI" pitchFamily="18" charset="0"/>
                <a:cs typeface="Segoe UI" pitchFamily="18" charset="0"/>
              </a:rPr>
              <a:t>8</a:t>
            </a:r>
          </a:p>
          <a:p>
            <a:pPr>
              <a:lnSpc>
                <a:spcPts val="2200"/>
              </a:lnSpc>
              <a:tabLst>
                <a:tab pos="342900" algn="l"/>
              </a:tabLst>
            </a:pPr>
            <a:r>
              <a:rPr lang="en-US" altLang="zh-CN" sz="1801" dirty="0">
                <a:solidFill>
                  <a:srgbClr val="0070C0"/>
                </a:solidFill>
                <a:latin typeface="Segoe UI" pitchFamily="18" charset="0"/>
                <a:cs typeface="Segoe UI" pitchFamily="18" charset="0"/>
              </a:rPr>
              <a:t>15</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5</a:t>
            </a:r>
          </a:p>
        </p:txBody>
      </p:sp>
      <p:sp>
        <p:nvSpPr>
          <p:cNvPr id="1071" name="TextBox 1"/>
          <p:cNvSpPr txBox="1"/>
          <p:nvPr/>
        </p:nvSpPr>
        <p:spPr>
          <a:xfrm>
            <a:off x="3913909" y="3048000"/>
            <a:ext cx="387927" cy="50244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(24)</a:t>
            </a:r>
          </a:p>
          <a:p>
            <a:pPr>
              <a:lnSpc>
                <a:spcPts val="2200"/>
              </a:lnSpc>
              <a:tabLst/>
            </a:pPr>
            <a:r>
              <a:rPr lang="en-US" altLang="zh-CN" sz="1801" dirty="0">
                <a:solidFill>
                  <a:srgbClr val="0070C0"/>
                </a:solidFill>
                <a:latin typeface="Segoe UI" pitchFamily="18" charset="0"/>
                <a:cs typeface="Segoe UI" pitchFamily="18" charset="0"/>
              </a:rPr>
              <a:t>18</a:t>
            </a:r>
          </a:p>
        </p:txBody>
      </p:sp>
      <p:sp>
        <p:nvSpPr>
          <p:cNvPr id="1072" name="TextBox 1"/>
          <p:cNvSpPr txBox="1"/>
          <p:nvPr/>
        </p:nvSpPr>
        <p:spPr>
          <a:xfrm>
            <a:off x="3394364" y="1823357"/>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(18)</a:t>
            </a:r>
          </a:p>
          <a:p>
            <a:pPr>
              <a:lnSpc>
                <a:spcPts val="2200"/>
              </a:lnSpc>
              <a:tabLst/>
            </a:pPr>
            <a:r>
              <a:rPr lang="en-US" altLang="zh-CN" sz="1801" dirty="0">
                <a:solidFill>
                  <a:srgbClr val="0070C0"/>
                </a:solidFill>
                <a:latin typeface="Segoe UI" pitchFamily="18" charset="0"/>
                <a:cs typeface="Segoe UI" pitchFamily="18" charset="0"/>
              </a:rPr>
              <a:t>15</a:t>
            </a:r>
          </a:p>
        </p:txBody>
      </p:sp>
      <p:sp>
        <p:nvSpPr>
          <p:cNvPr id="1073" name="TextBox 1"/>
          <p:cNvSpPr txBox="1"/>
          <p:nvPr/>
        </p:nvSpPr>
        <p:spPr>
          <a:xfrm>
            <a:off x="2967182" y="4313464"/>
            <a:ext cx="774251"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20</a:t>
            </a:r>
          </a:p>
        </p:txBody>
      </p:sp>
      <p:sp>
        <p:nvSpPr>
          <p:cNvPr id="1074" name="TextBox 1"/>
          <p:cNvSpPr txBox="1"/>
          <p:nvPr/>
        </p:nvSpPr>
        <p:spPr>
          <a:xfrm>
            <a:off x="1951182" y="4313464"/>
            <a:ext cx="317395"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C</a:t>
            </a:r>
          </a:p>
        </p:txBody>
      </p:sp>
      <p:sp>
        <p:nvSpPr>
          <p:cNvPr id="1075" name="TextBox 1"/>
          <p:cNvSpPr txBox="1"/>
          <p:nvPr/>
        </p:nvSpPr>
        <p:spPr>
          <a:xfrm>
            <a:off x="2355273" y="4272643"/>
            <a:ext cx="545021" cy="520655"/>
          </a:xfrm>
          <a:prstGeom prst="rect">
            <a:avLst/>
          </a:prstGeom>
          <a:noFill/>
        </p:spPr>
        <p:txBody>
          <a:bodyPr wrap="none" lIns="0" tIns="0" rIns="0" rtlCol="0">
            <a:spAutoFit/>
          </a:bodyPr>
          <a:lstStyle/>
          <a:p>
            <a:pPr>
              <a:lnSpc>
                <a:spcPts val="1500"/>
              </a:lnSpc>
              <a:tabLst>
                <a:tab pos="292100" algn="l"/>
              </a:tabLst>
            </a:pPr>
            <a:r>
              <a:rPr lang="en-US" altLang="zh-CN" dirty="0"/>
              <a:t>	</a:t>
            </a:r>
            <a:r>
              <a:rPr lang="en-US" altLang="zh-CN" sz="1801" dirty="0">
                <a:solidFill>
                  <a:srgbClr val="00B050"/>
                </a:solidFill>
                <a:latin typeface="Segoe UI" pitchFamily="18" charset="0"/>
                <a:cs typeface="Segoe UI" pitchFamily="18" charset="0"/>
              </a:rPr>
              <a:t>20</a:t>
            </a:r>
          </a:p>
          <a:p>
            <a:pPr>
              <a:lnSpc>
                <a:spcPts val="2200"/>
              </a:lnSpc>
              <a:tabLst>
                <a:tab pos="292100" algn="l"/>
              </a:tabLst>
            </a:pPr>
            <a:r>
              <a:rPr lang="en-US" altLang="zh-CN" sz="1801" dirty="0">
                <a:solidFill>
                  <a:srgbClr val="0070C0"/>
                </a:solidFill>
                <a:latin typeface="Segoe UI" pitchFamily="18" charset="0"/>
                <a:cs typeface="Segoe UI" pitchFamily="18" charset="0"/>
              </a:rPr>
              <a:t>17</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0</a:t>
            </a:r>
          </a:p>
        </p:txBody>
      </p:sp>
      <p:sp>
        <p:nvSpPr>
          <p:cNvPr id="1076" name="TextBox 1"/>
          <p:cNvSpPr txBox="1"/>
          <p:nvPr/>
        </p:nvSpPr>
        <p:spPr>
          <a:xfrm>
            <a:off x="1570182" y="4272643"/>
            <a:ext cx="250068" cy="520655"/>
          </a:xfrm>
          <a:prstGeom prst="rect">
            <a:avLst/>
          </a:prstGeom>
          <a:noFill/>
        </p:spPr>
        <p:txBody>
          <a:bodyPr wrap="none" lIns="0" tIns="0" rIns="0" rtlCol="0">
            <a:spAutoFit/>
          </a:bodyPr>
          <a:lstStyle/>
          <a:p>
            <a:pPr>
              <a:lnSpc>
                <a:spcPts val="1500"/>
              </a:lnSpc>
              <a:tabLst>
                <a:tab pos="63500" algn="l"/>
              </a:tabLst>
            </a:pPr>
            <a:r>
              <a:rPr lang="en-US" altLang="zh-CN" sz="1801" dirty="0">
                <a:solidFill>
                  <a:srgbClr val="00B050"/>
                </a:solidFill>
                <a:latin typeface="Segoe UI" pitchFamily="18" charset="0"/>
                <a:cs typeface="Segoe UI" pitchFamily="18" charset="0"/>
              </a:rPr>
              <a:t>12</a:t>
            </a:r>
          </a:p>
          <a:p>
            <a:pPr>
              <a:lnSpc>
                <a:spcPts val="22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85" name="TextBox 84"/>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31652935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3112110" y="2356804"/>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113496" y="3579354"/>
            <a:ext cx="526978" cy="619446"/>
          </a:xfrm>
          <a:custGeom>
            <a:avLst/>
            <a:gdLst>
              <a:gd name="connsiteX0" fmla="*/ 7627 w 579676"/>
              <a:gd name="connsiteY0" fmla="*/ 0 h 578150"/>
              <a:gd name="connsiteX1" fmla="*/ 579675 w 579676"/>
              <a:gd name="connsiteY1" fmla="*/ 572048 h 578150"/>
              <a:gd name="connsiteX2" fmla="*/ 572048 w 579676"/>
              <a:gd name="connsiteY2" fmla="*/ 578150 h 578150"/>
              <a:gd name="connsiteX3" fmla="*/ 0 w 579676"/>
              <a:gd name="connsiteY3" fmla="*/ 6101 h 578150"/>
              <a:gd name="connsiteX4" fmla="*/ 7627 w 579676"/>
              <a:gd name="connsiteY4" fmla="*/ 0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7627" y="0"/>
                </a:moveTo>
                <a:lnTo>
                  <a:pt x="579675" y="572048"/>
                </a:lnTo>
                <a:lnTo>
                  <a:pt x="572048" y="57815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2593453" y="3579354"/>
            <a:ext cx="526978" cy="619446"/>
          </a:xfrm>
          <a:custGeom>
            <a:avLst/>
            <a:gdLst>
              <a:gd name="connsiteX0" fmla="*/ 579676 w 579676"/>
              <a:gd name="connsiteY0" fmla="*/ 6101 h 578150"/>
              <a:gd name="connsiteX1" fmla="*/ 7627 w 579676"/>
              <a:gd name="connsiteY1" fmla="*/ 578150 h 578150"/>
              <a:gd name="connsiteX2" fmla="*/ 0 w 579676"/>
              <a:gd name="connsiteY2" fmla="*/ 572048 h 578150"/>
              <a:gd name="connsiteX3" fmla="*/ 572048 w 579676"/>
              <a:gd name="connsiteY3" fmla="*/ 0 h 578150"/>
              <a:gd name="connsiteX4" fmla="*/ 579676 w 579676"/>
              <a:gd name="connsiteY4" fmla="*/ 6101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579676" y="6101"/>
                </a:moveTo>
                <a:lnTo>
                  <a:pt x="7627" y="578150"/>
                </a:lnTo>
                <a:lnTo>
                  <a:pt x="0" y="572048"/>
                </a:lnTo>
                <a:lnTo>
                  <a:pt x="572048" y="0"/>
                </a:lnTo>
                <a:lnTo>
                  <a:pt x="579676"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22" name="Picture 3"/>
          <p:cNvPicPr>
            <a:picLocks noChangeAspect="1" noChangeArrowheads="1"/>
          </p:cNvPicPr>
          <p:nvPr/>
        </p:nvPicPr>
        <p:blipFill>
          <a:blip r:embed="rId3"/>
          <a:srcRect/>
          <a:stretch>
            <a:fillRect/>
          </a:stretch>
        </p:blipFill>
        <p:spPr bwMode="auto">
          <a:xfrm>
            <a:off x="2828636" y="2939143"/>
            <a:ext cx="831273" cy="666750"/>
          </a:xfrm>
          <a:prstGeom prst="rect">
            <a:avLst/>
          </a:prstGeom>
          <a:noFill/>
        </p:spPr>
      </p:pic>
      <p:pic>
        <p:nvPicPr>
          <p:cNvPr id="23" name="Picture 3"/>
          <p:cNvPicPr>
            <a:picLocks noChangeAspect="1" noChangeArrowheads="1"/>
          </p:cNvPicPr>
          <p:nvPr/>
        </p:nvPicPr>
        <p:blipFill>
          <a:blip r:embed="rId4"/>
          <a:srcRect/>
          <a:stretch>
            <a:fillRect/>
          </a:stretch>
        </p:blipFill>
        <p:spPr bwMode="auto">
          <a:xfrm>
            <a:off x="2309091" y="4163786"/>
            <a:ext cx="565727" cy="666750"/>
          </a:xfrm>
          <a:prstGeom prst="rect">
            <a:avLst/>
          </a:prstGeom>
          <a:noFill/>
        </p:spPr>
      </p:pic>
      <p:pic>
        <p:nvPicPr>
          <p:cNvPr id="24" name="Picture 3"/>
          <p:cNvPicPr>
            <a:picLocks noChangeAspect="1" noChangeArrowheads="1"/>
          </p:cNvPicPr>
          <p:nvPr/>
        </p:nvPicPr>
        <p:blipFill>
          <a:blip r:embed="rId5"/>
          <a:srcRect/>
          <a:stretch>
            <a:fillRect/>
          </a:stretch>
        </p:blipFill>
        <p:spPr bwMode="auto">
          <a:xfrm>
            <a:off x="3359727" y="4163786"/>
            <a:ext cx="554182" cy="666750"/>
          </a:xfrm>
          <a:prstGeom prst="rect">
            <a:avLst/>
          </a:prstGeom>
          <a:noFill/>
        </p:spPr>
      </p:pic>
      <p:pic>
        <p:nvPicPr>
          <p:cNvPr id="25"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26"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27"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28"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29"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30"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31"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24"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25"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26"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28"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29" name="TextBox 1"/>
          <p:cNvSpPr txBox="1"/>
          <p:nvPr/>
        </p:nvSpPr>
        <p:spPr>
          <a:xfrm>
            <a:off x="2978728"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30" name="TextBox 1"/>
          <p:cNvSpPr txBox="1"/>
          <p:nvPr/>
        </p:nvSpPr>
        <p:spPr>
          <a:xfrm>
            <a:off x="2620818" y="3048000"/>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10</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31"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32"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33"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34"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35"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36"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37"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38"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39"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40"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41"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42"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43"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44"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45"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46"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7"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8"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49"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50"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51"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52"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3"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54" name="TextBox 1"/>
          <p:cNvSpPr txBox="1"/>
          <p:nvPr/>
        </p:nvSpPr>
        <p:spPr>
          <a:xfrm>
            <a:off x="3394364" y="1823357"/>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(18)</a:t>
            </a:r>
          </a:p>
          <a:p>
            <a:pPr>
              <a:lnSpc>
                <a:spcPts val="2200"/>
              </a:lnSpc>
              <a:tabLst/>
            </a:pPr>
            <a:r>
              <a:rPr lang="en-US" altLang="zh-CN" sz="1801" dirty="0">
                <a:solidFill>
                  <a:srgbClr val="0070C0"/>
                </a:solidFill>
                <a:latin typeface="Segoe UI" pitchFamily="18" charset="0"/>
                <a:cs typeface="Segoe UI" pitchFamily="18" charset="0"/>
              </a:rPr>
              <a:t>15</a:t>
            </a:r>
          </a:p>
        </p:txBody>
      </p:sp>
      <p:sp>
        <p:nvSpPr>
          <p:cNvPr id="1055" name="TextBox 1"/>
          <p:cNvSpPr txBox="1"/>
          <p:nvPr/>
        </p:nvSpPr>
        <p:spPr>
          <a:xfrm>
            <a:off x="3394364" y="3347357"/>
            <a:ext cx="557845"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15</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17</a:t>
            </a:r>
          </a:p>
        </p:txBody>
      </p:sp>
      <p:sp>
        <p:nvSpPr>
          <p:cNvPr id="1056" name="TextBox 1"/>
          <p:cNvSpPr txBox="1"/>
          <p:nvPr/>
        </p:nvSpPr>
        <p:spPr>
          <a:xfrm>
            <a:off x="3486727" y="4313464"/>
            <a:ext cx="774251"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20</a:t>
            </a:r>
          </a:p>
        </p:txBody>
      </p:sp>
      <p:sp>
        <p:nvSpPr>
          <p:cNvPr id="1057" name="TextBox 1"/>
          <p:cNvSpPr txBox="1"/>
          <p:nvPr/>
        </p:nvSpPr>
        <p:spPr>
          <a:xfrm>
            <a:off x="2470727" y="4313464"/>
            <a:ext cx="317395"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C</a:t>
            </a:r>
          </a:p>
        </p:txBody>
      </p:sp>
      <p:sp>
        <p:nvSpPr>
          <p:cNvPr id="1058" name="TextBox 1"/>
          <p:cNvSpPr txBox="1"/>
          <p:nvPr/>
        </p:nvSpPr>
        <p:spPr>
          <a:xfrm>
            <a:off x="2874818" y="4272643"/>
            <a:ext cx="545021" cy="520655"/>
          </a:xfrm>
          <a:prstGeom prst="rect">
            <a:avLst/>
          </a:prstGeom>
          <a:noFill/>
        </p:spPr>
        <p:txBody>
          <a:bodyPr wrap="none" lIns="0" tIns="0" rIns="0" rtlCol="0">
            <a:spAutoFit/>
          </a:bodyPr>
          <a:lstStyle/>
          <a:p>
            <a:pPr>
              <a:lnSpc>
                <a:spcPts val="1500"/>
              </a:lnSpc>
              <a:tabLst>
                <a:tab pos="292100" algn="l"/>
              </a:tabLst>
            </a:pPr>
            <a:r>
              <a:rPr lang="en-US" altLang="zh-CN" dirty="0"/>
              <a:t>	</a:t>
            </a:r>
            <a:r>
              <a:rPr lang="en-US" altLang="zh-CN" sz="1801" dirty="0">
                <a:solidFill>
                  <a:srgbClr val="00B050"/>
                </a:solidFill>
                <a:latin typeface="Segoe UI" pitchFamily="18" charset="0"/>
                <a:cs typeface="Segoe UI" pitchFamily="18" charset="0"/>
              </a:rPr>
              <a:t>20</a:t>
            </a:r>
          </a:p>
          <a:p>
            <a:pPr>
              <a:lnSpc>
                <a:spcPts val="2200"/>
              </a:lnSpc>
              <a:tabLst>
                <a:tab pos="292100" algn="l"/>
              </a:tabLst>
            </a:pPr>
            <a:r>
              <a:rPr lang="en-US" altLang="zh-CN" sz="1801" dirty="0">
                <a:solidFill>
                  <a:srgbClr val="0070C0"/>
                </a:solidFill>
                <a:latin typeface="Segoe UI" pitchFamily="18" charset="0"/>
                <a:cs typeface="Segoe UI" pitchFamily="18" charset="0"/>
              </a:rPr>
              <a:t>17</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0</a:t>
            </a:r>
          </a:p>
        </p:txBody>
      </p:sp>
      <p:sp>
        <p:nvSpPr>
          <p:cNvPr id="1059" name="TextBox 1"/>
          <p:cNvSpPr txBox="1"/>
          <p:nvPr/>
        </p:nvSpPr>
        <p:spPr>
          <a:xfrm>
            <a:off x="2089727" y="4272643"/>
            <a:ext cx="250068" cy="520655"/>
          </a:xfrm>
          <a:prstGeom prst="rect">
            <a:avLst/>
          </a:prstGeom>
          <a:noFill/>
        </p:spPr>
        <p:txBody>
          <a:bodyPr wrap="none" lIns="0" tIns="0" rIns="0" rtlCol="0">
            <a:spAutoFit/>
          </a:bodyPr>
          <a:lstStyle/>
          <a:p>
            <a:pPr>
              <a:lnSpc>
                <a:spcPts val="1500"/>
              </a:lnSpc>
              <a:tabLst>
                <a:tab pos="63500" algn="l"/>
              </a:tabLst>
            </a:pPr>
            <a:r>
              <a:rPr lang="en-US" altLang="zh-CN" sz="1801" dirty="0">
                <a:solidFill>
                  <a:srgbClr val="00B050"/>
                </a:solidFill>
                <a:latin typeface="Segoe UI" pitchFamily="18" charset="0"/>
                <a:cs typeface="Segoe UI" pitchFamily="18" charset="0"/>
              </a:rPr>
              <a:t>12</a:t>
            </a:r>
          </a:p>
          <a:p>
            <a:pPr>
              <a:lnSpc>
                <a:spcPts val="22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68" name="TextBox 67"/>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22820666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3112110" y="2356804"/>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3364505" y="2036457"/>
            <a:ext cx="284291" cy="335056"/>
          </a:xfrm>
          <a:custGeom>
            <a:avLst/>
            <a:gdLst>
              <a:gd name="connsiteX0" fmla="*/ 312720 w 312720"/>
              <a:gd name="connsiteY0" fmla="*/ 27458 h 312719"/>
              <a:gd name="connsiteX1" fmla="*/ 27458 w 312720"/>
              <a:gd name="connsiteY1" fmla="*/ 312719 h 312719"/>
              <a:gd name="connsiteX2" fmla="*/ 0 w 312720"/>
              <a:gd name="connsiteY2" fmla="*/ 285261 h 312719"/>
              <a:gd name="connsiteX3" fmla="*/ 286787 w 312720"/>
              <a:gd name="connsiteY3" fmla="*/ 0 h 312719"/>
              <a:gd name="connsiteX4" fmla="*/ 312720 w 312720"/>
              <a:gd name="connsiteY4" fmla="*/ 27458 h 3127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2720" h="312719">
                <a:moveTo>
                  <a:pt x="312720" y="27458"/>
                </a:moveTo>
                <a:lnTo>
                  <a:pt x="27458" y="312719"/>
                </a:lnTo>
                <a:lnTo>
                  <a:pt x="0" y="285261"/>
                </a:lnTo>
                <a:lnTo>
                  <a:pt x="286787" y="0"/>
                </a:lnTo>
                <a:lnTo>
                  <a:pt x="312720" y="27458"/>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3113496" y="3579354"/>
            <a:ext cx="526978" cy="619446"/>
          </a:xfrm>
          <a:custGeom>
            <a:avLst/>
            <a:gdLst>
              <a:gd name="connsiteX0" fmla="*/ 7627 w 579676"/>
              <a:gd name="connsiteY0" fmla="*/ 0 h 578150"/>
              <a:gd name="connsiteX1" fmla="*/ 579675 w 579676"/>
              <a:gd name="connsiteY1" fmla="*/ 572048 h 578150"/>
              <a:gd name="connsiteX2" fmla="*/ 572048 w 579676"/>
              <a:gd name="connsiteY2" fmla="*/ 578150 h 578150"/>
              <a:gd name="connsiteX3" fmla="*/ 0 w 579676"/>
              <a:gd name="connsiteY3" fmla="*/ 6101 h 578150"/>
              <a:gd name="connsiteX4" fmla="*/ 7627 w 579676"/>
              <a:gd name="connsiteY4" fmla="*/ 0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7627" y="0"/>
                </a:moveTo>
                <a:lnTo>
                  <a:pt x="579675" y="572048"/>
                </a:lnTo>
                <a:lnTo>
                  <a:pt x="572048" y="57815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593453" y="3579354"/>
            <a:ext cx="526978" cy="619446"/>
          </a:xfrm>
          <a:custGeom>
            <a:avLst/>
            <a:gdLst>
              <a:gd name="connsiteX0" fmla="*/ 579676 w 579676"/>
              <a:gd name="connsiteY0" fmla="*/ 6101 h 578150"/>
              <a:gd name="connsiteX1" fmla="*/ 7627 w 579676"/>
              <a:gd name="connsiteY1" fmla="*/ 578150 h 578150"/>
              <a:gd name="connsiteX2" fmla="*/ 0 w 579676"/>
              <a:gd name="connsiteY2" fmla="*/ 572048 h 578150"/>
              <a:gd name="connsiteX3" fmla="*/ 572048 w 579676"/>
              <a:gd name="connsiteY3" fmla="*/ 0 h 578150"/>
              <a:gd name="connsiteX4" fmla="*/ 579676 w 579676"/>
              <a:gd name="connsiteY4" fmla="*/ 6101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579676" y="6101"/>
                </a:moveTo>
                <a:lnTo>
                  <a:pt x="7627" y="578150"/>
                </a:lnTo>
                <a:lnTo>
                  <a:pt x="0" y="572048"/>
                </a:lnTo>
                <a:lnTo>
                  <a:pt x="572048" y="0"/>
                </a:lnTo>
                <a:lnTo>
                  <a:pt x="579676"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23" name="Picture 3"/>
          <p:cNvPicPr>
            <a:picLocks noChangeAspect="1" noChangeArrowheads="1"/>
          </p:cNvPicPr>
          <p:nvPr/>
        </p:nvPicPr>
        <p:blipFill>
          <a:blip r:embed="rId3"/>
          <a:srcRect/>
          <a:stretch>
            <a:fillRect/>
          </a:stretch>
        </p:blipFill>
        <p:spPr bwMode="auto">
          <a:xfrm>
            <a:off x="2828637" y="2939143"/>
            <a:ext cx="565727" cy="666750"/>
          </a:xfrm>
          <a:prstGeom prst="rect">
            <a:avLst/>
          </a:prstGeom>
          <a:noFill/>
        </p:spPr>
      </p:pic>
      <p:pic>
        <p:nvPicPr>
          <p:cNvPr id="24" name="Picture 3"/>
          <p:cNvPicPr>
            <a:picLocks noChangeAspect="1" noChangeArrowheads="1"/>
          </p:cNvPicPr>
          <p:nvPr/>
        </p:nvPicPr>
        <p:blipFill>
          <a:blip r:embed="rId4"/>
          <a:srcRect/>
          <a:stretch>
            <a:fillRect/>
          </a:stretch>
        </p:blipFill>
        <p:spPr bwMode="auto">
          <a:xfrm>
            <a:off x="2309091" y="4163786"/>
            <a:ext cx="565727" cy="666750"/>
          </a:xfrm>
          <a:prstGeom prst="rect">
            <a:avLst/>
          </a:prstGeom>
          <a:noFill/>
        </p:spPr>
      </p:pic>
      <p:pic>
        <p:nvPicPr>
          <p:cNvPr id="25" name="Picture 3"/>
          <p:cNvPicPr>
            <a:picLocks noChangeAspect="1" noChangeArrowheads="1"/>
          </p:cNvPicPr>
          <p:nvPr/>
        </p:nvPicPr>
        <p:blipFill>
          <a:blip r:embed="rId5"/>
          <a:srcRect/>
          <a:stretch>
            <a:fillRect/>
          </a:stretch>
        </p:blipFill>
        <p:spPr bwMode="auto">
          <a:xfrm>
            <a:off x="3359727" y="4163786"/>
            <a:ext cx="554182" cy="666750"/>
          </a:xfrm>
          <a:prstGeom prst="rect">
            <a:avLst/>
          </a:prstGeom>
          <a:noFill/>
        </p:spPr>
      </p:pic>
      <p:pic>
        <p:nvPicPr>
          <p:cNvPr id="26"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27"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28"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29"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30"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31"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1024"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25"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26"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28"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29"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30" name="TextBox 1"/>
          <p:cNvSpPr txBox="1"/>
          <p:nvPr/>
        </p:nvSpPr>
        <p:spPr>
          <a:xfrm>
            <a:off x="2978728"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31" name="TextBox 1"/>
          <p:cNvSpPr txBox="1"/>
          <p:nvPr/>
        </p:nvSpPr>
        <p:spPr>
          <a:xfrm>
            <a:off x="3394364" y="3347357"/>
            <a:ext cx="250068"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17</a:t>
            </a:r>
          </a:p>
        </p:txBody>
      </p:sp>
      <p:sp>
        <p:nvSpPr>
          <p:cNvPr id="1032" name="TextBox 1"/>
          <p:cNvSpPr txBox="1"/>
          <p:nvPr/>
        </p:nvSpPr>
        <p:spPr>
          <a:xfrm>
            <a:off x="2620818" y="3048000"/>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10</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33"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34"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35"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36"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37"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38"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39"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40"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41"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42"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43"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44"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45"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46"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47"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48"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9"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50"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51"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52"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53"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54"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5"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56" name="TextBox 1"/>
          <p:cNvSpPr txBox="1"/>
          <p:nvPr/>
        </p:nvSpPr>
        <p:spPr>
          <a:xfrm>
            <a:off x="3394364" y="1823357"/>
            <a:ext cx="557845"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(18)</a:t>
            </a:r>
          </a:p>
          <a:p>
            <a:pPr>
              <a:lnSpc>
                <a:spcPts val="2200"/>
              </a:lnSpc>
              <a:tabLst/>
            </a:pPr>
            <a:r>
              <a:rPr lang="en-US" altLang="zh-CN" sz="1801" dirty="0">
                <a:solidFill>
                  <a:srgbClr val="0070C0"/>
                </a:solidFill>
                <a:latin typeface="Segoe UI" pitchFamily="18" charset="0"/>
                <a:cs typeface="Segoe UI" pitchFamily="18" charset="0"/>
              </a:rPr>
              <a:t>15</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17</a:t>
            </a:r>
          </a:p>
        </p:txBody>
      </p:sp>
      <p:sp>
        <p:nvSpPr>
          <p:cNvPr id="1057" name="TextBox 1"/>
          <p:cNvSpPr txBox="1"/>
          <p:nvPr/>
        </p:nvSpPr>
        <p:spPr>
          <a:xfrm>
            <a:off x="3486727" y="4313464"/>
            <a:ext cx="774251"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20</a:t>
            </a:r>
          </a:p>
        </p:txBody>
      </p:sp>
      <p:sp>
        <p:nvSpPr>
          <p:cNvPr id="1058" name="TextBox 1"/>
          <p:cNvSpPr txBox="1"/>
          <p:nvPr/>
        </p:nvSpPr>
        <p:spPr>
          <a:xfrm>
            <a:off x="2470727" y="4313464"/>
            <a:ext cx="317395"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C</a:t>
            </a:r>
          </a:p>
        </p:txBody>
      </p:sp>
      <p:sp>
        <p:nvSpPr>
          <p:cNvPr id="1059" name="TextBox 1"/>
          <p:cNvSpPr txBox="1"/>
          <p:nvPr/>
        </p:nvSpPr>
        <p:spPr>
          <a:xfrm>
            <a:off x="2874818" y="4272643"/>
            <a:ext cx="545021" cy="520655"/>
          </a:xfrm>
          <a:prstGeom prst="rect">
            <a:avLst/>
          </a:prstGeom>
          <a:noFill/>
        </p:spPr>
        <p:txBody>
          <a:bodyPr wrap="none" lIns="0" tIns="0" rIns="0" rtlCol="0">
            <a:spAutoFit/>
          </a:bodyPr>
          <a:lstStyle/>
          <a:p>
            <a:pPr>
              <a:lnSpc>
                <a:spcPts val="1500"/>
              </a:lnSpc>
              <a:tabLst>
                <a:tab pos="292100" algn="l"/>
              </a:tabLst>
            </a:pPr>
            <a:r>
              <a:rPr lang="en-US" altLang="zh-CN" dirty="0"/>
              <a:t>	</a:t>
            </a:r>
            <a:r>
              <a:rPr lang="en-US" altLang="zh-CN" sz="1801" dirty="0">
                <a:solidFill>
                  <a:srgbClr val="00B050"/>
                </a:solidFill>
                <a:latin typeface="Segoe UI" pitchFamily="18" charset="0"/>
                <a:cs typeface="Segoe UI" pitchFamily="18" charset="0"/>
              </a:rPr>
              <a:t>20</a:t>
            </a:r>
          </a:p>
          <a:p>
            <a:pPr>
              <a:lnSpc>
                <a:spcPts val="2200"/>
              </a:lnSpc>
              <a:tabLst>
                <a:tab pos="292100" algn="l"/>
              </a:tabLst>
            </a:pPr>
            <a:r>
              <a:rPr lang="en-US" altLang="zh-CN" sz="1801" dirty="0">
                <a:solidFill>
                  <a:srgbClr val="0070C0"/>
                </a:solidFill>
                <a:latin typeface="Segoe UI" pitchFamily="18" charset="0"/>
                <a:cs typeface="Segoe UI" pitchFamily="18" charset="0"/>
              </a:rPr>
              <a:t>17</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0</a:t>
            </a:r>
          </a:p>
        </p:txBody>
      </p:sp>
      <p:sp>
        <p:nvSpPr>
          <p:cNvPr id="1060" name="TextBox 1"/>
          <p:cNvSpPr txBox="1"/>
          <p:nvPr/>
        </p:nvSpPr>
        <p:spPr>
          <a:xfrm>
            <a:off x="2089727" y="4272643"/>
            <a:ext cx="250068" cy="520655"/>
          </a:xfrm>
          <a:prstGeom prst="rect">
            <a:avLst/>
          </a:prstGeom>
          <a:noFill/>
        </p:spPr>
        <p:txBody>
          <a:bodyPr wrap="none" lIns="0" tIns="0" rIns="0" rtlCol="0">
            <a:spAutoFit/>
          </a:bodyPr>
          <a:lstStyle/>
          <a:p>
            <a:pPr>
              <a:lnSpc>
                <a:spcPts val="1500"/>
              </a:lnSpc>
              <a:tabLst>
                <a:tab pos="63500" algn="l"/>
              </a:tabLst>
            </a:pPr>
            <a:r>
              <a:rPr lang="en-US" altLang="zh-CN" sz="1801" dirty="0">
                <a:solidFill>
                  <a:srgbClr val="00B050"/>
                </a:solidFill>
                <a:latin typeface="Segoe UI" pitchFamily="18" charset="0"/>
                <a:cs typeface="Segoe UI" pitchFamily="18" charset="0"/>
              </a:rPr>
              <a:t>12</a:t>
            </a:r>
          </a:p>
          <a:p>
            <a:pPr>
              <a:lnSpc>
                <a:spcPts val="22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69" name="TextBox 68"/>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3442801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3112110" y="2356804"/>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365891" y="4700570"/>
            <a:ext cx="22188" cy="107871"/>
          </a:xfrm>
          <a:custGeom>
            <a:avLst/>
            <a:gdLst>
              <a:gd name="connsiteX0" fmla="*/ 12203 w 24407"/>
              <a:gd name="connsiteY0" fmla="*/ 0 h 100680"/>
              <a:gd name="connsiteX1" fmla="*/ 12203 w 24407"/>
              <a:gd name="connsiteY1" fmla="*/ 100680 h 100680"/>
            </a:gdLst>
            <a:ahLst/>
            <a:cxnLst>
              <a:cxn ang="0">
                <a:pos x="connsiteX0" y="connsiteY0"/>
              </a:cxn>
              <a:cxn ang="1">
                <a:pos x="connsiteX1" y="connsiteY1"/>
              </a:cxn>
            </a:cxnLst>
            <a:rect l="l" t="t" r="r" b="b"/>
            <a:pathLst>
              <a:path w="24407" h="100680">
                <a:moveTo>
                  <a:pt x="12203" y="0"/>
                </a:moveTo>
                <a:lnTo>
                  <a:pt x="12203" y="100680"/>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3365891" y="4509342"/>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3365891" y="4318115"/>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3365891" y="4182456"/>
            <a:ext cx="69339" cy="53936"/>
          </a:xfrm>
          <a:custGeom>
            <a:avLst/>
            <a:gdLst>
              <a:gd name="connsiteX0" fmla="*/ 0 w 76273"/>
              <a:gd name="connsiteY0" fmla="*/ 50340 h 50340"/>
              <a:gd name="connsiteX1" fmla="*/ 0 w 76273"/>
              <a:gd name="connsiteY1" fmla="*/ 12203 h 50340"/>
              <a:gd name="connsiteX2" fmla="*/ 12203 w 76273"/>
              <a:gd name="connsiteY2" fmla="*/ 0 h 50340"/>
              <a:gd name="connsiteX3" fmla="*/ 76273 w 76273"/>
              <a:gd name="connsiteY3" fmla="*/ 0 h 50340"/>
              <a:gd name="connsiteX4" fmla="*/ 76273 w 76273"/>
              <a:gd name="connsiteY4" fmla="*/ 25932 h 50340"/>
              <a:gd name="connsiteX5" fmla="*/ 12203 w 76273"/>
              <a:gd name="connsiteY5" fmla="*/ 25932 h 50340"/>
              <a:gd name="connsiteX6" fmla="*/ 24407 w 76273"/>
              <a:gd name="connsiteY6" fmla="*/ 12203 h 50340"/>
              <a:gd name="connsiteX7" fmla="*/ 24407 w 76273"/>
              <a:gd name="connsiteY7" fmla="*/ 50340 h 50340"/>
              <a:gd name="connsiteX8" fmla="*/ 0 w 76273"/>
              <a:gd name="connsiteY8" fmla="*/ 50340 h 503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6273" h="50340">
                <a:moveTo>
                  <a:pt x="0" y="50340"/>
                </a:moveTo>
                <a:lnTo>
                  <a:pt x="0" y="12203"/>
                </a:lnTo>
                <a:cubicBezTo>
                  <a:pt x="0" y="6101"/>
                  <a:pt x="4576" y="0"/>
                  <a:pt x="12203" y="0"/>
                </a:cubicBezTo>
                <a:lnTo>
                  <a:pt x="76273" y="0"/>
                </a:lnTo>
                <a:lnTo>
                  <a:pt x="76273" y="25932"/>
                </a:lnTo>
                <a:lnTo>
                  <a:pt x="12203" y="25932"/>
                </a:lnTo>
                <a:lnTo>
                  <a:pt x="24407" y="12203"/>
                </a:lnTo>
                <a:lnTo>
                  <a:pt x="24407" y="50340"/>
                </a:lnTo>
                <a:lnTo>
                  <a:pt x="0" y="50340"/>
                </a:lnTo>
              </a:path>
            </a:pathLst>
          </a:custGeom>
          <a:solidFill>
            <a:srgbClr val="385D8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3504570" y="4182457"/>
            <a:ext cx="91527" cy="27784"/>
          </a:xfrm>
          <a:custGeom>
            <a:avLst/>
            <a:gdLst>
              <a:gd name="connsiteX0" fmla="*/ 0 w 100680"/>
              <a:gd name="connsiteY0" fmla="*/ 12966 h 25932"/>
              <a:gd name="connsiteX1" fmla="*/ 100680 w 100680"/>
              <a:gd name="connsiteY1" fmla="*/ 12966 h 25932"/>
            </a:gdLst>
            <a:ahLst/>
            <a:cxnLst>
              <a:cxn ang="0">
                <a:pos x="connsiteX0" y="connsiteY0"/>
              </a:cxn>
              <a:cxn ang="1">
                <a:pos x="connsiteX1" y="connsiteY1"/>
              </a:cxn>
            </a:cxnLst>
            <a:rect l="l" t="t" r="r" b="b"/>
            <a:pathLst>
              <a:path w="100680" h="25932">
                <a:moveTo>
                  <a:pt x="0" y="12966"/>
                </a:moveTo>
                <a:lnTo>
                  <a:pt x="100680"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3665437" y="4182457"/>
            <a:ext cx="92915" cy="27784"/>
          </a:xfrm>
          <a:custGeom>
            <a:avLst/>
            <a:gdLst>
              <a:gd name="connsiteX0" fmla="*/ 0 w 102206"/>
              <a:gd name="connsiteY0" fmla="*/ 12966 h 25932"/>
              <a:gd name="connsiteX1" fmla="*/ 102206 w 102206"/>
              <a:gd name="connsiteY1" fmla="*/ 12966 h 25932"/>
            </a:gdLst>
            <a:ahLst/>
            <a:cxnLst>
              <a:cxn ang="0">
                <a:pos x="connsiteX0" y="connsiteY0"/>
              </a:cxn>
              <a:cxn ang="1">
                <a:pos x="connsiteX1" y="connsiteY1"/>
              </a:cxn>
            </a:cxnLst>
            <a:rect l="l" t="t" r="r" b="b"/>
            <a:pathLst>
              <a:path w="102206" h="25932">
                <a:moveTo>
                  <a:pt x="0" y="12966"/>
                </a:moveTo>
                <a:lnTo>
                  <a:pt x="102206"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3827691" y="4182456"/>
            <a:ext cx="80434" cy="40860"/>
          </a:xfrm>
          <a:custGeom>
            <a:avLst/>
            <a:gdLst>
              <a:gd name="connsiteX0" fmla="*/ 0 w 88477"/>
              <a:gd name="connsiteY0" fmla="*/ 0 h 38136"/>
              <a:gd name="connsiteX1" fmla="*/ 76273 w 88477"/>
              <a:gd name="connsiteY1" fmla="*/ 0 h 38136"/>
              <a:gd name="connsiteX2" fmla="*/ 88477 w 88477"/>
              <a:gd name="connsiteY2" fmla="*/ 12203 h 38136"/>
              <a:gd name="connsiteX3" fmla="*/ 88477 w 88477"/>
              <a:gd name="connsiteY3" fmla="*/ 38136 h 38136"/>
              <a:gd name="connsiteX4" fmla="*/ 64069 w 88477"/>
              <a:gd name="connsiteY4" fmla="*/ 38136 h 38136"/>
              <a:gd name="connsiteX5" fmla="*/ 64069 w 88477"/>
              <a:gd name="connsiteY5" fmla="*/ 12203 h 38136"/>
              <a:gd name="connsiteX6" fmla="*/ 76273 w 88477"/>
              <a:gd name="connsiteY6" fmla="*/ 25932 h 38136"/>
              <a:gd name="connsiteX7" fmla="*/ 0 w 88477"/>
              <a:gd name="connsiteY7" fmla="*/ 25932 h 38136"/>
              <a:gd name="connsiteX8" fmla="*/ 0 w 88477"/>
              <a:gd name="connsiteY8" fmla="*/ 0 h 381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88477" h="38136">
                <a:moveTo>
                  <a:pt x="0" y="0"/>
                </a:moveTo>
                <a:lnTo>
                  <a:pt x="76273" y="0"/>
                </a:lnTo>
                <a:cubicBezTo>
                  <a:pt x="83900" y="0"/>
                  <a:pt x="88477" y="6101"/>
                  <a:pt x="88477" y="12203"/>
                </a:cubicBezTo>
                <a:lnTo>
                  <a:pt x="88477" y="38136"/>
                </a:lnTo>
                <a:lnTo>
                  <a:pt x="64069" y="38136"/>
                </a:lnTo>
                <a:lnTo>
                  <a:pt x="64069" y="12203"/>
                </a:lnTo>
                <a:lnTo>
                  <a:pt x="76273" y="25932"/>
                </a:lnTo>
                <a:lnTo>
                  <a:pt x="0" y="25932"/>
                </a:lnTo>
                <a:lnTo>
                  <a:pt x="0" y="0"/>
                </a:lnTo>
              </a:path>
            </a:pathLst>
          </a:custGeom>
          <a:solidFill>
            <a:srgbClr val="385D8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3885936" y="4305039"/>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3885936" y="4496266"/>
            <a:ext cx="22188" cy="107871"/>
          </a:xfrm>
          <a:custGeom>
            <a:avLst/>
            <a:gdLst>
              <a:gd name="connsiteX0" fmla="*/ 12203 w 24407"/>
              <a:gd name="connsiteY0" fmla="*/ 0 h 100680"/>
              <a:gd name="connsiteX1" fmla="*/ 12203 w 24407"/>
              <a:gd name="connsiteY1" fmla="*/ 100680 h 100680"/>
            </a:gdLst>
            <a:ahLst/>
            <a:cxnLst>
              <a:cxn ang="0">
                <a:pos x="connsiteX0" y="connsiteY0"/>
              </a:cxn>
              <a:cxn ang="1">
                <a:pos x="connsiteX1" y="connsiteY1"/>
              </a:cxn>
            </a:cxnLst>
            <a:rect l="l" t="t" r="r" b="b"/>
            <a:pathLst>
              <a:path w="24407" h="100680">
                <a:moveTo>
                  <a:pt x="12203" y="0"/>
                </a:moveTo>
                <a:lnTo>
                  <a:pt x="12203" y="100680"/>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3885936" y="4685860"/>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3747257" y="4795366"/>
            <a:ext cx="91527" cy="27784"/>
          </a:xfrm>
          <a:custGeom>
            <a:avLst/>
            <a:gdLst>
              <a:gd name="connsiteX0" fmla="*/ 0 w 100680"/>
              <a:gd name="connsiteY0" fmla="*/ 12966 h 25932"/>
              <a:gd name="connsiteX1" fmla="*/ 100680 w 100680"/>
              <a:gd name="connsiteY1" fmla="*/ 12966 h 25932"/>
            </a:gdLst>
            <a:ahLst/>
            <a:cxnLst>
              <a:cxn ang="0">
                <a:pos x="connsiteX0" y="connsiteY0"/>
              </a:cxn>
              <a:cxn ang="1">
                <a:pos x="connsiteX1" y="connsiteY1"/>
              </a:cxn>
            </a:cxnLst>
            <a:rect l="l" t="t" r="r" b="b"/>
            <a:pathLst>
              <a:path w="100680" h="25932">
                <a:moveTo>
                  <a:pt x="0" y="12966"/>
                </a:moveTo>
                <a:lnTo>
                  <a:pt x="100680"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3585003" y="4795366"/>
            <a:ext cx="92915" cy="27784"/>
          </a:xfrm>
          <a:custGeom>
            <a:avLst/>
            <a:gdLst>
              <a:gd name="connsiteX0" fmla="*/ 0 w 102206"/>
              <a:gd name="connsiteY0" fmla="*/ 12966 h 25932"/>
              <a:gd name="connsiteX1" fmla="*/ 102206 w 102206"/>
              <a:gd name="connsiteY1" fmla="*/ 12966 h 25932"/>
            </a:gdLst>
            <a:ahLst/>
            <a:cxnLst>
              <a:cxn ang="0">
                <a:pos x="connsiteX0" y="connsiteY0"/>
              </a:cxn>
              <a:cxn ang="1">
                <a:pos x="connsiteX1" y="connsiteY1"/>
              </a:cxn>
            </a:cxnLst>
            <a:rect l="l" t="t" r="r" b="b"/>
            <a:pathLst>
              <a:path w="102206" h="25932">
                <a:moveTo>
                  <a:pt x="0" y="12966"/>
                </a:moveTo>
                <a:lnTo>
                  <a:pt x="102206"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3422749" y="4795366"/>
            <a:ext cx="92915" cy="27784"/>
          </a:xfrm>
          <a:custGeom>
            <a:avLst/>
            <a:gdLst>
              <a:gd name="connsiteX0" fmla="*/ 0 w 102206"/>
              <a:gd name="connsiteY0" fmla="*/ 12966 h 25932"/>
              <a:gd name="connsiteX1" fmla="*/ 102206 w 102206"/>
              <a:gd name="connsiteY1" fmla="*/ 12966 h 25932"/>
            </a:gdLst>
            <a:ahLst/>
            <a:cxnLst>
              <a:cxn ang="0">
                <a:pos x="connsiteX0" y="connsiteY0"/>
              </a:cxn>
              <a:cxn ang="1">
                <a:pos x="connsiteX1" y="connsiteY1"/>
              </a:cxn>
            </a:cxnLst>
            <a:rect l="l" t="t" r="r" b="b"/>
            <a:pathLst>
              <a:path w="102206" h="25932">
                <a:moveTo>
                  <a:pt x="0" y="12966"/>
                </a:moveTo>
                <a:lnTo>
                  <a:pt x="102206"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3113496" y="3579354"/>
            <a:ext cx="30509" cy="35957"/>
          </a:xfrm>
          <a:custGeom>
            <a:avLst/>
            <a:gdLst>
              <a:gd name="connsiteX0" fmla="*/ 7627 w 33560"/>
              <a:gd name="connsiteY0" fmla="*/ 0 h 33560"/>
              <a:gd name="connsiteX1" fmla="*/ 33559 w 33560"/>
              <a:gd name="connsiteY1" fmla="*/ 27458 h 33560"/>
              <a:gd name="connsiteX2" fmla="*/ 27458 w 33560"/>
              <a:gd name="connsiteY2" fmla="*/ 33559 h 33560"/>
              <a:gd name="connsiteX3" fmla="*/ 0 w 33560"/>
              <a:gd name="connsiteY3" fmla="*/ 6101 h 33560"/>
              <a:gd name="connsiteX4" fmla="*/ 7627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7627" y="0"/>
                </a:moveTo>
                <a:lnTo>
                  <a:pt x="33559" y="27458"/>
                </a:lnTo>
                <a:lnTo>
                  <a:pt x="27458" y="33559"/>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3156487" y="3630021"/>
            <a:ext cx="30509" cy="35957"/>
          </a:xfrm>
          <a:custGeom>
            <a:avLst/>
            <a:gdLst>
              <a:gd name="connsiteX0" fmla="*/ 7627 w 33560"/>
              <a:gd name="connsiteY0" fmla="*/ 0 h 33560"/>
              <a:gd name="connsiteX1" fmla="*/ 33559 w 33560"/>
              <a:gd name="connsiteY1" fmla="*/ 27458 h 33560"/>
              <a:gd name="connsiteX2" fmla="*/ 27458 w 33560"/>
              <a:gd name="connsiteY2" fmla="*/ 33559 h 33560"/>
              <a:gd name="connsiteX3" fmla="*/ 0 w 33560"/>
              <a:gd name="connsiteY3" fmla="*/ 6101 h 33560"/>
              <a:gd name="connsiteX4" fmla="*/ 7627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7627" y="0"/>
                </a:moveTo>
                <a:lnTo>
                  <a:pt x="33559" y="27458"/>
                </a:lnTo>
                <a:lnTo>
                  <a:pt x="27458" y="33559"/>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3199477" y="3680688"/>
            <a:ext cx="30509" cy="35957"/>
          </a:xfrm>
          <a:custGeom>
            <a:avLst/>
            <a:gdLst>
              <a:gd name="connsiteX0" fmla="*/ 7627 w 33560"/>
              <a:gd name="connsiteY0" fmla="*/ 0 h 33560"/>
              <a:gd name="connsiteX1" fmla="*/ 33559 w 33560"/>
              <a:gd name="connsiteY1" fmla="*/ 27458 h 33560"/>
              <a:gd name="connsiteX2" fmla="*/ 27458 w 33560"/>
              <a:gd name="connsiteY2" fmla="*/ 33559 h 33560"/>
              <a:gd name="connsiteX3" fmla="*/ 0 w 33560"/>
              <a:gd name="connsiteY3" fmla="*/ 6101 h 33560"/>
              <a:gd name="connsiteX4" fmla="*/ 7627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7627" y="0"/>
                </a:moveTo>
                <a:lnTo>
                  <a:pt x="33559" y="27458"/>
                </a:lnTo>
                <a:lnTo>
                  <a:pt x="27458" y="33559"/>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3242467" y="3731356"/>
            <a:ext cx="30509" cy="35957"/>
          </a:xfrm>
          <a:custGeom>
            <a:avLst/>
            <a:gdLst>
              <a:gd name="connsiteX0" fmla="*/ 6101 w 33560"/>
              <a:gd name="connsiteY0" fmla="*/ 0 h 33560"/>
              <a:gd name="connsiteX1" fmla="*/ 33559 w 33560"/>
              <a:gd name="connsiteY1" fmla="*/ 25932 h 33560"/>
              <a:gd name="connsiteX2" fmla="*/ 27458 w 33560"/>
              <a:gd name="connsiteY2" fmla="*/ 33559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7458" y="33559"/>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3285458" y="3782023"/>
            <a:ext cx="30509" cy="35957"/>
          </a:xfrm>
          <a:custGeom>
            <a:avLst/>
            <a:gdLst>
              <a:gd name="connsiteX0" fmla="*/ 6101 w 33560"/>
              <a:gd name="connsiteY0" fmla="*/ 0 h 33560"/>
              <a:gd name="connsiteX1" fmla="*/ 33559 w 33560"/>
              <a:gd name="connsiteY1" fmla="*/ 25932 h 33560"/>
              <a:gd name="connsiteX2" fmla="*/ 27458 w 33560"/>
              <a:gd name="connsiteY2" fmla="*/ 33559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7458" y="33559"/>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3328448" y="3832690"/>
            <a:ext cx="30509" cy="35957"/>
          </a:xfrm>
          <a:custGeom>
            <a:avLst/>
            <a:gdLst>
              <a:gd name="connsiteX0" fmla="*/ 6101 w 33560"/>
              <a:gd name="connsiteY0" fmla="*/ 0 h 33560"/>
              <a:gd name="connsiteX1" fmla="*/ 33559 w 33560"/>
              <a:gd name="connsiteY1" fmla="*/ 25932 h 33560"/>
              <a:gd name="connsiteX2" fmla="*/ 27458 w 33560"/>
              <a:gd name="connsiteY2" fmla="*/ 33559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7458" y="33559"/>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3371438" y="3883358"/>
            <a:ext cx="30509" cy="35957"/>
          </a:xfrm>
          <a:custGeom>
            <a:avLst/>
            <a:gdLst>
              <a:gd name="connsiteX0" fmla="*/ 6101 w 33560"/>
              <a:gd name="connsiteY0" fmla="*/ 0 h 33560"/>
              <a:gd name="connsiteX1" fmla="*/ 33559 w 33560"/>
              <a:gd name="connsiteY1" fmla="*/ 25932 h 33560"/>
              <a:gd name="connsiteX2" fmla="*/ 27458 w 33560"/>
              <a:gd name="connsiteY2" fmla="*/ 33559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7458" y="33559"/>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3" name="Freeform 3"/>
          <p:cNvSpPr/>
          <p:nvPr/>
        </p:nvSpPr>
        <p:spPr>
          <a:xfrm>
            <a:off x="3414429" y="3934024"/>
            <a:ext cx="30509" cy="35957"/>
          </a:xfrm>
          <a:custGeom>
            <a:avLst/>
            <a:gdLst>
              <a:gd name="connsiteX0" fmla="*/ 6101 w 33560"/>
              <a:gd name="connsiteY0" fmla="*/ 0 h 33560"/>
              <a:gd name="connsiteX1" fmla="*/ 33559 w 33560"/>
              <a:gd name="connsiteY1" fmla="*/ 25932 h 33560"/>
              <a:gd name="connsiteX2" fmla="*/ 25932 w 33560"/>
              <a:gd name="connsiteY2" fmla="*/ 33559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5932" y="33559"/>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4" name="Freeform 3"/>
          <p:cNvSpPr/>
          <p:nvPr/>
        </p:nvSpPr>
        <p:spPr>
          <a:xfrm>
            <a:off x="3457419" y="3983058"/>
            <a:ext cx="30509" cy="37591"/>
          </a:xfrm>
          <a:custGeom>
            <a:avLst/>
            <a:gdLst>
              <a:gd name="connsiteX0" fmla="*/ 6101 w 33560"/>
              <a:gd name="connsiteY0" fmla="*/ 0 h 35085"/>
              <a:gd name="connsiteX1" fmla="*/ 33559 w 33560"/>
              <a:gd name="connsiteY1" fmla="*/ 27458 h 35085"/>
              <a:gd name="connsiteX2" fmla="*/ 25932 w 33560"/>
              <a:gd name="connsiteY2" fmla="*/ 35085 h 35085"/>
              <a:gd name="connsiteX3" fmla="*/ 0 w 33560"/>
              <a:gd name="connsiteY3" fmla="*/ 7627 h 35085"/>
              <a:gd name="connsiteX4" fmla="*/ 6101 w 33560"/>
              <a:gd name="connsiteY4" fmla="*/ 0 h 3508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5085">
                <a:moveTo>
                  <a:pt x="6101" y="0"/>
                </a:moveTo>
                <a:lnTo>
                  <a:pt x="33559" y="27458"/>
                </a:lnTo>
                <a:lnTo>
                  <a:pt x="25932" y="35085"/>
                </a:lnTo>
                <a:lnTo>
                  <a:pt x="0" y="7627"/>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Freeform 3"/>
          <p:cNvSpPr/>
          <p:nvPr/>
        </p:nvSpPr>
        <p:spPr>
          <a:xfrm>
            <a:off x="3500410" y="4033725"/>
            <a:ext cx="30509" cy="37591"/>
          </a:xfrm>
          <a:custGeom>
            <a:avLst/>
            <a:gdLst>
              <a:gd name="connsiteX0" fmla="*/ 6101 w 33560"/>
              <a:gd name="connsiteY0" fmla="*/ 0 h 35085"/>
              <a:gd name="connsiteX1" fmla="*/ 33559 w 33560"/>
              <a:gd name="connsiteY1" fmla="*/ 27458 h 35085"/>
              <a:gd name="connsiteX2" fmla="*/ 25932 w 33560"/>
              <a:gd name="connsiteY2" fmla="*/ 35085 h 35085"/>
              <a:gd name="connsiteX3" fmla="*/ 0 w 33560"/>
              <a:gd name="connsiteY3" fmla="*/ 7627 h 35085"/>
              <a:gd name="connsiteX4" fmla="*/ 6101 w 33560"/>
              <a:gd name="connsiteY4" fmla="*/ 0 h 3508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5085">
                <a:moveTo>
                  <a:pt x="6101" y="0"/>
                </a:moveTo>
                <a:lnTo>
                  <a:pt x="33559" y="27458"/>
                </a:lnTo>
                <a:lnTo>
                  <a:pt x="25932" y="35085"/>
                </a:lnTo>
                <a:lnTo>
                  <a:pt x="0" y="7627"/>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6" name="Freeform 3"/>
          <p:cNvSpPr/>
          <p:nvPr/>
        </p:nvSpPr>
        <p:spPr>
          <a:xfrm>
            <a:off x="3543400" y="4084392"/>
            <a:ext cx="30509" cy="35957"/>
          </a:xfrm>
          <a:custGeom>
            <a:avLst/>
            <a:gdLst>
              <a:gd name="connsiteX0" fmla="*/ 6101 w 33560"/>
              <a:gd name="connsiteY0" fmla="*/ 0 h 33560"/>
              <a:gd name="connsiteX1" fmla="*/ 33559 w 33560"/>
              <a:gd name="connsiteY1" fmla="*/ 27458 h 33560"/>
              <a:gd name="connsiteX2" fmla="*/ 25932 w 33560"/>
              <a:gd name="connsiteY2" fmla="*/ 33559 h 33560"/>
              <a:gd name="connsiteX3" fmla="*/ 0 w 33560"/>
              <a:gd name="connsiteY3" fmla="*/ 7627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7458"/>
                </a:lnTo>
                <a:lnTo>
                  <a:pt x="25932" y="33559"/>
                </a:lnTo>
                <a:lnTo>
                  <a:pt x="0" y="7627"/>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7" name="Freeform 3"/>
          <p:cNvSpPr/>
          <p:nvPr/>
        </p:nvSpPr>
        <p:spPr>
          <a:xfrm>
            <a:off x="3586390" y="4135059"/>
            <a:ext cx="30509" cy="35957"/>
          </a:xfrm>
          <a:custGeom>
            <a:avLst/>
            <a:gdLst>
              <a:gd name="connsiteX0" fmla="*/ 6101 w 33560"/>
              <a:gd name="connsiteY0" fmla="*/ 0 h 33560"/>
              <a:gd name="connsiteX1" fmla="*/ 33559 w 33560"/>
              <a:gd name="connsiteY1" fmla="*/ 27458 h 33560"/>
              <a:gd name="connsiteX2" fmla="*/ 25932 w 33560"/>
              <a:gd name="connsiteY2" fmla="*/ 33559 h 33560"/>
              <a:gd name="connsiteX3" fmla="*/ 0 w 33560"/>
              <a:gd name="connsiteY3" fmla="*/ 7627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7458"/>
                </a:lnTo>
                <a:lnTo>
                  <a:pt x="25932" y="33559"/>
                </a:lnTo>
                <a:lnTo>
                  <a:pt x="0" y="7627"/>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8" name="Freeform 3"/>
          <p:cNvSpPr/>
          <p:nvPr/>
        </p:nvSpPr>
        <p:spPr>
          <a:xfrm>
            <a:off x="3627994" y="4185726"/>
            <a:ext cx="12481" cy="13075"/>
          </a:xfrm>
          <a:custGeom>
            <a:avLst/>
            <a:gdLst>
              <a:gd name="connsiteX0" fmla="*/ 7627 w 13729"/>
              <a:gd name="connsiteY0" fmla="*/ 0 h 12203"/>
              <a:gd name="connsiteX1" fmla="*/ 13729 w 13729"/>
              <a:gd name="connsiteY1" fmla="*/ 6101 h 12203"/>
              <a:gd name="connsiteX2" fmla="*/ 6101 w 13729"/>
              <a:gd name="connsiteY2" fmla="*/ 12203 h 12203"/>
              <a:gd name="connsiteX3" fmla="*/ 0 w 13729"/>
              <a:gd name="connsiteY3" fmla="*/ 7627 h 12203"/>
              <a:gd name="connsiteX4" fmla="*/ 7627 w 13729"/>
              <a:gd name="connsiteY4" fmla="*/ 0 h 122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729" h="12203">
                <a:moveTo>
                  <a:pt x="7627" y="0"/>
                </a:moveTo>
                <a:lnTo>
                  <a:pt x="13729" y="6101"/>
                </a:lnTo>
                <a:lnTo>
                  <a:pt x="6101" y="12203"/>
                </a:lnTo>
                <a:lnTo>
                  <a:pt x="0" y="7627"/>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9" name="Freeform 3"/>
          <p:cNvSpPr/>
          <p:nvPr/>
        </p:nvSpPr>
        <p:spPr>
          <a:xfrm>
            <a:off x="2593453" y="3579354"/>
            <a:ext cx="526978" cy="619446"/>
          </a:xfrm>
          <a:custGeom>
            <a:avLst/>
            <a:gdLst>
              <a:gd name="connsiteX0" fmla="*/ 579676 w 579676"/>
              <a:gd name="connsiteY0" fmla="*/ 6101 h 578150"/>
              <a:gd name="connsiteX1" fmla="*/ 7627 w 579676"/>
              <a:gd name="connsiteY1" fmla="*/ 578150 h 578150"/>
              <a:gd name="connsiteX2" fmla="*/ 0 w 579676"/>
              <a:gd name="connsiteY2" fmla="*/ 572048 h 578150"/>
              <a:gd name="connsiteX3" fmla="*/ 572048 w 579676"/>
              <a:gd name="connsiteY3" fmla="*/ 0 h 578150"/>
              <a:gd name="connsiteX4" fmla="*/ 579676 w 579676"/>
              <a:gd name="connsiteY4" fmla="*/ 6101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579676" y="6101"/>
                </a:moveTo>
                <a:lnTo>
                  <a:pt x="7627" y="578150"/>
                </a:lnTo>
                <a:lnTo>
                  <a:pt x="0" y="572048"/>
                </a:lnTo>
                <a:lnTo>
                  <a:pt x="572048" y="0"/>
                </a:lnTo>
                <a:lnTo>
                  <a:pt x="579676"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0" name="Freeform 3"/>
          <p:cNvSpPr/>
          <p:nvPr/>
        </p:nvSpPr>
        <p:spPr>
          <a:xfrm>
            <a:off x="2592066" y="480844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1041" name="Picture 3"/>
          <p:cNvPicPr>
            <a:picLocks noChangeAspect="1" noChangeArrowheads="1"/>
          </p:cNvPicPr>
          <p:nvPr/>
        </p:nvPicPr>
        <p:blipFill>
          <a:blip r:embed="rId3"/>
          <a:srcRect/>
          <a:stretch>
            <a:fillRect/>
          </a:stretch>
        </p:blipFill>
        <p:spPr bwMode="auto">
          <a:xfrm>
            <a:off x="2828637" y="2939143"/>
            <a:ext cx="565727" cy="666750"/>
          </a:xfrm>
          <a:prstGeom prst="rect">
            <a:avLst/>
          </a:prstGeom>
          <a:noFill/>
        </p:spPr>
      </p:pic>
      <p:pic>
        <p:nvPicPr>
          <p:cNvPr id="1042" name="Picture 3"/>
          <p:cNvPicPr>
            <a:picLocks noChangeAspect="1" noChangeArrowheads="1"/>
          </p:cNvPicPr>
          <p:nvPr/>
        </p:nvPicPr>
        <p:blipFill>
          <a:blip r:embed="rId4"/>
          <a:srcRect/>
          <a:stretch>
            <a:fillRect/>
          </a:stretch>
        </p:blipFill>
        <p:spPr bwMode="auto">
          <a:xfrm>
            <a:off x="2309091" y="4163786"/>
            <a:ext cx="565727" cy="666750"/>
          </a:xfrm>
          <a:prstGeom prst="rect">
            <a:avLst/>
          </a:prstGeom>
          <a:noFill/>
        </p:spPr>
      </p:pic>
      <p:pic>
        <p:nvPicPr>
          <p:cNvPr id="1043" name="Picture 3"/>
          <p:cNvPicPr>
            <a:picLocks noChangeAspect="1" noChangeArrowheads="1"/>
          </p:cNvPicPr>
          <p:nvPr/>
        </p:nvPicPr>
        <p:blipFill>
          <a:blip r:embed="rId5"/>
          <a:srcRect/>
          <a:stretch>
            <a:fillRect/>
          </a:stretch>
        </p:blipFill>
        <p:spPr bwMode="auto">
          <a:xfrm>
            <a:off x="2309091" y="5388429"/>
            <a:ext cx="565727" cy="680357"/>
          </a:xfrm>
          <a:prstGeom prst="rect">
            <a:avLst/>
          </a:prstGeom>
          <a:noFill/>
        </p:spPr>
      </p:pic>
      <p:pic>
        <p:nvPicPr>
          <p:cNvPr id="1044"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1045"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1046"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1047"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1048"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1049"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1050"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51"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52"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53"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54"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55" name="TextBox 1"/>
          <p:cNvSpPr txBox="1"/>
          <p:nvPr/>
        </p:nvSpPr>
        <p:spPr>
          <a:xfrm>
            <a:off x="2978728"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56" name="TextBox 1"/>
          <p:cNvSpPr txBox="1"/>
          <p:nvPr/>
        </p:nvSpPr>
        <p:spPr>
          <a:xfrm>
            <a:off x="2620818" y="3048000"/>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10</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7"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58"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59"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60"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61"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62"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63"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64"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65"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66"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67"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68"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69"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70"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71"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72"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73"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74"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75"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76"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77"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78"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79"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80" name="TextBox 1"/>
          <p:cNvSpPr txBox="1"/>
          <p:nvPr/>
        </p:nvSpPr>
        <p:spPr>
          <a:xfrm>
            <a:off x="3394364" y="1823357"/>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(18)</a:t>
            </a:r>
          </a:p>
          <a:p>
            <a:pPr>
              <a:lnSpc>
                <a:spcPts val="2200"/>
              </a:lnSpc>
              <a:tabLst/>
            </a:pPr>
            <a:r>
              <a:rPr lang="en-US" altLang="zh-CN" sz="1801" dirty="0">
                <a:solidFill>
                  <a:srgbClr val="0070C0"/>
                </a:solidFill>
                <a:latin typeface="Segoe UI" pitchFamily="18" charset="0"/>
                <a:cs typeface="Segoe UI" pitchFamily="18" charset="0"/>
              </a:rPr>
              <a:t>17</a:t>
            </a:r>
          </a:p>
        </p:txBody>
      </p:sp>
      <p:sp>
        <p:nvSpPr>
          <p:cNvPr id="1081" name="TextBox 1"/>
          <p:cNvSpPr txBox="1"/>
          <p:nvPr/>
        </p:nvSpPr>
        <p:spPr>
          <a:xfrm>
            <a:off x="3394364" y="3048000"/>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(20)</a:t>
            </a:r>
          </a:p>
          <a:p>
            <a:pPr>
              <a:lnSpc>
                <a:spcPts val="2200"/>
              </a:lnSpc>
              <a:tabLst/>
            </a:pPr>
            <a:r>
              <a:rPr lang="en-US" altLang="zh-CN" sz="1801" dirty="0">
                <a:solidFill>
                  <a:srgbClr val="0070C0"/>
                </a:solidFill>
                <a:latin typeface="Segoe UI" pitchFamily="18" charset="0"/>
                <a:cs typeface="Segoe UI" pitchFamily="18" charset="0"/>
              </a:rPr>
              <a:t>17</a:t>
            </a:r>
          </a:p>
        </p:txBody>
      </p:sp>
      <p:sp>
        <p:nvSpPr>
          <p:cNvPr id="1082" name="TextBox 1"/>
          <p:cNvSpPr txBox="1"/>
          <p:nvPr/>
        </p:nvSpPr>
        <p:spPr>
          <a:xfrm>
            <a:off x="3486727" y="4313464"/>
            <a:ext cx="774251"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20</a:t>
            </a:r>
          </a:p>
        </p:txBody>
      </p:sp>
      <p:sp>
        <p:nvSpPr>
          <p:cNvPr id="1083" name="TextBox 1"/>
          <p:cNvSpPr txBox="1"/>
          <p:nvPr/>
        </p:nvSpPr>
        <p:spPr>
          <a:xfrm>
            <a:off x="2470727" y="4354286"/>
            <a:ext cx="317395" cy="1649169"/>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C</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4000"/>
              </a:lnSpc>
              <a:tabLst/>
            </a:pPr>
            <a:r>
              <a:rPr lang="en-US" altLang="zh-CN" sz="3999" dirty="0">
                <a:solidFill>
                  <a:srgbClr val="000000"/>
                </a:solidFill>
                <a:latin typeface="Segoe UI" pitchFamily="18" charset="0"/>
                <a:cs typeface="Segoe UI" pitchFamily="18" charset="0"/>
              </a:rPr>
              <a:t>E</a:t>
            </a:r>
          </a:p>
        </p:txBody>
      </p:sp>
      <p:sp>
        <p:nvSpPr>
          <p:cNvPr id="1084" name="TextBox 1"/>
          <p:cNvSpPr txBox="1"/>
          <p:nvPr/>
        </p:nvSpPr>
        <p:spPr>
          <a:xfrm>
            <a:off x="2874818" y="4313464"/>
            <a:ext cx="545021" cy="1674817"/>
          </a:xfrm>
          <a:prstGeom prst="rect">
            <a:avLst/>
          </a:prstGeom>
          <a:noFill/>
        </p:spPr>
        <p:txBody>
          <a:bodyPr wrap="none" lIns="0" tIns="0" rIns="0" rtlCol="0">
            <a:spAutoFit/>
          </a:bodyPr>
          <a:lstStyle/>
          <a:p>
            <a:pPr>
              <a:lnSpc>
                <a:spcPts val="1500"/>
              </a:lnSpc>
              <a:tabLst>
                <a:tab pos="292100" algn="l"/>
              </a:tabLst>
            </a:pPr>
            <a:r>
              <a:rPr lang="en-US" altLang="zh-CN" dirty="0"/>
              <a:t>	</a:t>
            </a:r>
            <a:r>
              <a:rPr lang="en-US" altLang="zh-CN" sz="1801" dirty="0">
                <a:solidFill>
                  <a:srgbClr val="00B050"/>
                </a:solidFill>
                <a:latin typeface="Segoe UI" pitchFamily="18" charset="0"/>
                <a:cs typeface="Segoe UI" pitchFamily="18" charset="0"/>
              </a:rPr>
              <a:t>20</a:t>
            </a:r>
          </a:p>
          <a:p>
            <a:pPr>
              <a:lnSpc>
                <a:spcPts val="2200"/>
              </a:lnSpc>
              <a:tabLst>
                <a:tab pos="292100" algn="l"/>
              </a:tabLst>
            </a:pPr>
            <a:r>
              <a:rPr lang="en-US" altLang="zh-CN" sz="1801" dirty="0">
                <a:solidFill>
                  <a:srgbClr val="0070C0"/>
                </a:solidFill>
                <a:latin typeface="Segoe UI" pitchFamily="18" charset="0"/>
                <a:cs typeface="Segoe UI" pitchFamily="18" charset="0"/>
              </a:rPr>
              <a:t>17</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0</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2000"/>
              </a:lnSpc>
              <a:tabLst>
                <a:tab pos="292100" algn="l"/>
              </a:tabLst>
            </a:pPr>
            <a:r>
              <a:rPr lang="en-US" altLang="zh-CN" sz="1801" dirty="0">
                <a:solidFill>
                  <a:srgbClr val="0070C0"/>
                </a:solidFill>
                <a:latin typeface="Segoe UI" pitchFamily="18" charset="0"/>
                <a:cs typeface="Segoe UI" pitchFamily="18" charset="0"/>
              </a:rPr>
              <a:t>17</a:t>
            </a:r>
          </a:p>
        </p:txBody>
      </p:sp>
      <p:sp>
        <p:nvSpPr>
          <p:cNvPr id="1085" name="TextBox 1"/>
          <p:cNvSpPr txBox="1"/>
          <p:nvPr/>
        </p:nvSpPr>
        <p:spPr>
          <a:xfrm>
            <a:off x="2089727" y="4313464"/>
            <a:ext cx="250068" cy="1661993"/>
          </a:xfrm>
          <a:prstGeom prst="rect">
            <a:avLst/>
          </a:prstGeom>
          <a:noFill/>
        </p:spPr>
        <p:txBody>
          <a:bodyPr wrap="none" lIns="0" tIns="0" rIns="0" rtlCol="0">
            <a:spAutoFit/>
          </a:bodyPr>
          <a:lstStyle/>
          <a:p>
            <a:pPr>
              <a:lnSpc>
                <a:spcPts val="1500"/>
              </a:lnSpc>
              <a:tabLst>
                <a:tab pos="63500" algn="l"/>
              </a:tabLst>
            </a:pPr>
            <a:r>
              <a:rPr lang="en-US" altLang="zh-CN" sz="1801" dirty="0">
                <a:solidFill>
                  <a:srgbClr val="00B050"/>
                </a:solidFill>
                <a:latin typeface="Segoe UI" pitchFamily="18" charset="0"/>
                <a:cs typeface="Segoe UI" pitchFamily="18" charset="0"/>
              </a:rPr>
              <a:t>12</a:t>
            </a:r>
          </a:p>
          <a:p>
            <a:pPr>
              <a:lnSpc>
                <a:spcPts val="22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700"/>
              </a:lnSpc>
              <a:tabLst>
                <a:tab pos="63500" algn="l"/>
              </a:tabLst>
            </a:pPr>
            <a:r>
              <a:rPr lang="en-US" altLang="zh-CN" sz="1801" dirty="0">
                <a:solidFill>
                  <a:srgbClr val="00B050"/>
                </a:solidFill>
                <a:latin typeface="Segoe UI" pitchFamily="18" charset="0"/>
                <a:cs typeface="Segoe UI" pitchFamily="18" charset="0"/>
              </a:rPr>
              <a:t>15</a:t>
            </a:r>
          </a:p>
          <a:p>
            <a:pPr>
              <a:lnSpc>
                <a:spcPts val="22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94" name="TextBox 93"/>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3632922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3112110" y="2356804"/>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112110" y="358262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3112110" y="480844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3364505" y="5713913"/>
            <a:ext cx="284291" cy="335057"/>
          </a:xfrm>
          <a:custGeom>
            <a:avLst/>
            <a:gdLst>
              <a:gd name="connsiteX0" fmla="*/ 312720 w 312720"/>
              <a:gd name="connsiteY0" fmla="*/ 27458 h 312720"/>
              <a:gd name="connsiteX1" fmla="*/ 27458 w 312720"/>
              <a:gd name="connsiteY1" fmla="*/ 312719 h 312720"/>
              <a:gd name="connsiteX2" fmla="*/ 0 w 312720"/>
              <a:gd name="connsiteY2" fmla="*/ 285261 h 312720"/>
              <a:gd name="connsiteX3" fmla="*/ 286787 w 312720"/>
              <a:gd name="connsiteY3" fmla="*/ 0 h 312720"/>
              <a:gd name="connsiteX4" fmla="*/ 312720 w 312720"/>
              <a:gd name="connsiteY4" fmla="*/ 27458 h 3127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2720" h="312720">
                <a:moveTo>
                  <a:pt x="312720" y="27458"/>
                </a:moveTo>
                <a:lnTo>
                  <a:pt x="27458" y="312719"/>
                </a:lnTo>
                <a:lnTo>
                  <a:pt x="0" y="285261"/>
                </a:lnTo>
                <a:lnTo>
                  <a:pt x="286787" y="0"/>
                </a:lnTo>
                <a:lnTo>
                  <a:pt x="312720" y="27458"/>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23" name="Picture 3"/>
          <p:cNvPicPr>
            <a:picLocks noChangeAspect="1" noChangeArrowheads="1"/>
          </p:cNvPicPr>
          <p:nvPr/>
        </p:nvPicPr>
        <p:blipFill>
          <a:blip r:embed="rId3"/>
          <a:srcRect/>
          <a:stretch>
            <a:fillRect/>
          </a:stretch>
        </p:blipFill>
        <p:spPr bwMode="auto">
          <a:xfrm>
            <a:off x="2828637" y="2939143"/>
            <a:ext cx="565727" cy="666750"/>
          </a:xfrm>
          <a:prstGeom prst="rect">
            <a:avLst/>
          </a:prstGeom>
          <a:noFill/>
        </p:spPr>
      </p:pic>
      <p:pic>
        <p:nvPicPr>
          <p:cNvPr id="24" name="Picture 3"/>
          <p:cNvPicPr>
            <a:picLocks noChangeAspect="1" noChangeArrowheads="1"/>
          </p:cNvPicPr>
          <p:nvPr/>
        </p:nvPicPr>
        <p:blipFill>
          <a:blip r:embed="rId4"/>
          <a:srcRect/>
          <a:stretch>
            <a:fillRect/>
          </a:stretch>
        </p:blipFill>
        <p:spPr bwMode="auto">
          <a:xfrm>
            <a:off x="2828637" y="4163786"/>
            <a:ext cx="565727" cy="666750"/>
          </a:xfrm>
          <a:prstGeom prst="rect">
            <a:avLst/>
          </a:prstGeom>
          <a:noFill/>
        </p:spPr>
      </p:pic>
      <p:pic>
        <p:nvPicPr>
          <p:cNvPr id="25" name="Picture 3"/>
          <p:cNvPicPr>
            <a:picLocks noChangeAspect="1" noChangeArrowheads="1"/>
          </p:cNvPicPr>
          <p:nvPr/>
        </p:nvPicPr>
        <p:blipFill>
          <a:blip r:embed="rId5"/>
          <a:srcRect/>
          <a:stretch>
            <a:fillRect/>
          </a:stretch>
        </p:blipFill>
        <p:spPr bwMode="auto">
          <a:xfrm>
            <a:off x="2828637" y="5388429"/>
            <a:ext cx="565727" cy="680357"/>
          </a:xfrm>
          <a:prstGeom prst="rect">
            <a:avLst/>
          </a:prstGeom>
          <a:noFill/>
        </p:spPr>
      </p:pic>
      <p:pic>
        <p:nvPicPr>
          <p:cNvPr id="26"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27"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28"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29"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30"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31"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1024"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25"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26"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28"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29"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30" name="TextBox 1"/>
          <p:cNvSpPr txBox="1"/>
          <p:nvPr/>
        </p:nvSpPr>
        <p:spPr>
          <a:xfrm>
            <a:off x="2978728"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31" name="TextBox 1"/>
          <p:cNvSpPr txBox="1"/>
          <p:nvPr/>
        </p:nvSpPr>
        <p:spPr>
          <a:xfrm>
            <a:off x="2620818" y="3048000"/>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10</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32"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33"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34"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35"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36"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37"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38"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39"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40"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41"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42"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43"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44"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45"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46"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47"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8"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9"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50"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51"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52"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53"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4"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55" name="TextBox 1"/>
          <p:cNvSpPr txBox="1"/>
          <p:nvPr/>
        </p:nvSpPr>
        <p:spPr>
          <a:xfrm>
            <a:off x="3394364" y="1823357"/>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(18)</a:t>
            </a:r>
          </a:p>
          <a:p>
            <a:pPr>
              <a:lnSpc>
                <a:spcPts val="2200"/>
              </a:lnSpc>
              <a:tabLst/>
            </a:pPr>
            <a:r>
              <a:rPr lang="en-US" altLang="zh-CN" sz="1801" dirty="0">
                <a:solidFill>
                  <a:srgbClr val="0070C0"/>
                </a:solidFill>
                <a:latin typeface="Segoe UI" pitchFamily="18" charset="0"/>
                <a:cs typeface="Segoe UI" pitchFamily="18" charset="0"/>
              </a:rPr>
              <a:t>17</a:t>
            </a:r>
          </a:p>
        </p:txBody>
      </p:sp>
      <p:sp>
        <p:nvSpPr>
          <p:cNvPr id="1056" name="TextBox 1"/>
          <p:cNvSpPr txBox="1"/>
          <p:nvPr/>
        </p:nvSpPr>
        <p:spPr>
          <a:xfrm>
            <a:off x="3394364" y="3048000"/>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(20)</a:t>
            </a:r>
          </a:p>
          <a:p>
            <a:pPr>
              <a:lnSpc>
                <a:spcPts val="2200"/>
              </a:lnSpc>
              <a:tabLst/>
            </a:pPr>
            <a:r>
              <a:rPr lang="en-US" altLang="zh-CN" sz="1801" dirty="0">
                <a:solidFill>
                  <a:srgbClr val="0070C0"/>
                </a:solidFill>
                <a:latin typeface="Segoe UI" pitchFamily="18" charset="0"/>
                <a:cs typeface="Segoe UI" pitchFamily="18" charset="0"/>
              </a:rPr>
              <a:t>17</a:t>
            </a:r>
          </a:p>
        </p:txBody>
      </p:sp>
      <p:sp>
        <p:nvSpPr>
          <p:cNvPr id="1057" name="TextBox 1"/>
          <p:cNvSpPr txBox="1"/>
          <p:nvPr/>
        </p:nvSpPr>
        <p:spPr>
          <a:xfrm>
            <a:off x="2990273" y="4354286"/>
            <a:ext cx="317395" cy="1649169"/>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C</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4000"/>
              </a:lnSpc>
              <a:tabLst/>
            </a:pPr>
            <a:r>
              <a:rPr lang="en-US" altLang="zh-CN" sz="3999" dirty="0">
                <a:solidFill>
                  <a:srgbClr val="000000"/>
                </a:solidFill>
                <a:latin typeface="Segoe UI" pitchFamily="18" charset="0"/>
                <a:cs typeface="Segoe UI" pitchFamily="18" charset="0"/>
              </a:rPr>
              <a:t>E</a:t>
            </a:r>
          </a:p>
        </p:txBody>
      </p:sp>
      <p:sp>
        <p:nvSpPr>
          <p:cNvPr id="1058" name="TextBox 1"/>
          <p:cNvSpPr txBox="1"/>
          <p:nvPr/>
        </p:nvSpPr>
        <p:spPr>
          <a:xfrm>
            <a:off x="2620818" y="4313464"/>
            <a:ext cx="250068" cy="1661993"/>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12</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5</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700"/>
              </a:lnSpc>
              <a:tabLst>
                <a:tab pos="50800" algn="l"/>
              </a:tabLst>
            </a:pPr>
            <a:r>
              <a:rPr lang="en-US" altLang="zh-CN" sz="1801" dirty="0">
                <a:solidFill>
                  <a:srgbClr val="00B050"/>
                </a:solidFill>
                <a:latin typeface="Segoe UI" pitchFamily="18" charset="0"/>
                <a:cs typeface="Segoe UI" pitchFamily="18" charset="0"/>
              </a:rPr>
              <a:t>15</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59" name="TextBox 1"/>
          <p:cNvSpPr txBox="1"/>
          <p:nvPr/>
        </p:nvSpPr>
        <p:spPr>
          <a:xfrm>
            <a:off x="3394364" y="4612821"/>
            <a:ext cx="413575" cy="1392689"/>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17</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2000"/>
              </a:lnSpc>
              <a:tabLst/>
            </a:pPr>
            <a:r>
              <a:rPr lang="en-US" altLang="zh-CN" sz="1801" dirty="0">
                <a:solidFill>
                  <a:srgbClr val="0070C0"/>
                </a:solidFill>
                <a:latin typeface="Segoe UI" pitchFamily="18" charset="0"/>
                <a:cs typeface="Segoe UI" pitchFamily="18" charset="0"/>
              </a:rPr>
              <a:t>17</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a:t>
            </a:r>
          </a:p>
        </p:txBody>
      </p:sp>
      <p:sp>
        <p:nvSpPr>
          <p:cNvPr id="68" name="TextBox 67"/>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37910979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3112110" y="2356804"/>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112110" y="358262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2325803" y="5926388"/>
            <a:ext cx="22188" cy="107871"/>
          </a:xfrm>
          <a:custGeom>
            <a:avLst/>
            <a:gdLst>
              <a:gd name="connsiteX0" fmla="*/ 12203 w 24407"/>
              <a:gd name="connsiteY0" fmla="*/ 0 h 100680"/>
              <a:gd name="connsiteX1" fmla="*/ 12203 w 24407"/>
              <a:gd name="connsiteY1" fmla="*/ 100680 h 100680"/>
            </a:gdLst>
            <a:ahLst/>
            <a:cxnLst>
              <a:cxn ang="0">
                <a:pos x="connsiteX0" y="connsiteY0"/>
              </a:cxn>
              <a:cxn ang="1">
                <a:pos x="connsiteX1" y="connsiteY1"/>
              </a:cxn>
            </a:cxnLst>
            <a:rect l="l" t="t" r="r" b="b"/>
            <a:pathLst>
              <a:path w="24407" h="100680">
                <a:moveTo>
                  <a:pt x="12203" y="0"/>
                </a:moveTo>
                <a:lnTo>
                  <a:pt x="12203" y="100680"/>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2325803" y="5735160"/>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2325803" y="5543933"/>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2325803" y="5408276"/>
            <a:ext cx="69339" cy="53936"/>
          </a:xfrm>
          <a:custGeom>
            <a:avLst/>
            <a:gdLst>
              <a:gd name="connsiteX0" fmla="*/ 0 w 76273"/>
              <a:gd name="connsiteY0" fmla="*/ 50340 h 50340"/>
              <a:gd name="connsiteX1" fmla="*/ 0 w 76273"/>
              <a:gd name="connsiteY1" fmla="*/ 12203 h 50340"/>
              <a:gd name="connsiteX2" fmla="*/ 12203 w 76273"/>
              <a:gd name="connsiteY2" fmla="*/ 0 h 50340"/>
              <a:gd name="connsiteX3" fmla="*/ 76273 w 76273"/>
              <a:gd name="connsiteY3" fmla="*/ 0 h 50340"/>
              <a:gd name="connsiteX4" fmla="*/ 76273 w 76273"/>
              <a:gd name="connsiteY4" fmla="*/ 25932 h 50340"/>
              <a:gd name="connsiteX5" fmla="*/ 12203 w 76273"/>
              <a:gd name="connsiteY5" fmla="*/ 25932 h 50340"/>
              <a:gd name="connsiteX6" fmla="*/ 24407 w 76273"/>
              <a:gd name="connsiteY6" fmla="*/ 12203 h 50340"/>
              <a:gd name="connsiteX7" fmla="*/ 24407 w 76273"/>
              <a:gd name="connsiteY7" fmla="*/ 50340 h 50340"/>
              <a:gd name="connsiteX8" fmla="*/ 0 w 76273"/>
              <a:gd name="connsiteY8" fmla="*/ 50340 h 503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6273" h="50340">
                <a:moveTo>
                  <a:pt x="0" y="50340"/>
                </a:moveTo>
                <a:lnTo>
                  <a:pt x="0" y="12203"/>
                </a:lnTo>
                <a:cubicBezTo>
                  <a:pt x="0" y="6101"/>
                  <a:pt x="4576" y="0"/>
                  <a:pt x="12203" y="0"/>
                </a:cubicBezTo>
                <a:lnTo>
                  <a:pt x="76273" y="0"/>
                </a:lnTo>
                <a:lnTo>
                  <a:pt x="76273" y="25932"/>
                </a:lnTo>
                <a:lnTo>
                  <a:pt x="12203" y="25932"/>
                </a:lnTo>
                <a:lnTo>
                  <a:pt x="24407" y="12203"/>
                </a:lnTo>
                <a:lnTo>
                  <a:pt x="24407" y="50340"/>
                </a:lnTo>
                <a:lnTo>
                  <a:pt x="0" y="50340"/>
                </a:lnTo>
              </a:path>
            </a:pathLst>
          </a:custGeom>
          <a:solidFill>
            <a:srgbClr val="385D8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2464482" y="5408276"/>
            <a:ext cx="91527" cy="27784"/>
          </a:xfrm>
          <a:custGeom>
            <a:avLst/>
            <a:gdLst>
              <a:gd name="connsiteX0" fmla="*/ 0 w 100680"/>
              <a:gd name="connsiteY0" fmla="*/ 12966 h 25932"/>
              <a:gd name="connsiteX1" fmla="*/ 100680 w 100680"/>
              <a:gd name="connsiteY1" fmla="*/ 12966 h 25932"/>
            </a:gdLst>
            <a:ahLst/>
            <a:cxnLst>
              <a:cxn ang="0">
                <a:pos x="connsiteX0" y="connsiteY0"/>
              </a:cxn>
              <a:cxn ang="1">
                <a:pos x="connsiteX1" y="connsiteY1"/>
              </a:cxn>
            </a:cxnLst>
            <a:rect l="l" t="t" r="r" b="b"/>
            <a:pathLst>
              <a:path w="100680" h="25932">
                <a:moveTo>
                  <a:pt x="0" y="12966"/>
                </a:moveTo>
                <a:lnTo>
                  <a:pt x="100680"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2625348" y="5408276"/>
            <a:ext cx="92914" cy="27784"/>
          </a:xfrm>
          <a:custGeom>
            <a:avLst/>
            <a:gdLst>
              <a:gd name="connsiteX0" fmla="*/ 0 w 102205"/>
              <a:gd name="connsiteY0" fmla="*/ 12966 h 25932"/>
              <a:gd name="connsiteX1" fmla="*/ 102205 w 102205"/>
              <a:gd name="connsiteY1" fmla="*/ 12966 h 25932"/>
            </a:gdLst>
            <a:ahLst/>
            <a:cxnLst>
              <a:cxn ang="0">
                <a:pos x="connsiteX0" y="connsiteY0"/>
              </a:cxn>
              <a:cxn ang="1">
                <a:pos x="connsiteX1" y="connsiteY1"/>
              </a:cxn>
            </a:cxnLst>
            <a:rect l="l" t="t" r="r" b="b"/>
            <a:pathLst>
              <a:path w="102205" h="25932">
                <a:moveTo>
                  <a:pt x="0" y="12966"/>
                </a:moveTo>
                <a:lnTo>
                  <a:pt x="102205"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2787602" y="5408276"/>
            <a:ext cx="80433" cy="40860"/>
          </a:xfrm>
          <a:custGeom>
            <a:avLst/>
            <a:gdLst>
              <a:gd name="connsiteX0" fmla="*/ 0 w 88476"/>
              <a:gd name="connsiteY0" fmla="*/ 0 h 38136"/>
              <a:gd name="connsiteX1" fmla="*/ 76273 w 88476"/>
              <a:gd name="connsiteY1" fmla="*/ 0 h 38136"/>
              <a:gd name="connsiteX2" fmla="*/ 88476 w 88476"/>
              <a:gd name="connsiteY2" fmla="*/ 12203 h 38136"/>
              <a:gd name="connsiteX3" fmla="*/ 88476 w 88476"/>
              <a:gd name="connsiteY3" fmla="*/ 38136 h 38136"/>
              <a:gd name="connsiteX4" fmla="*/ 64069 w 88476"/>
              <a:gd name="connsiteY4" fmla="*/ 38136 h 38136"/>
              <a:gd name="connsiteX5" fmla="*/ 64069 w 88476"/>
              <a:gd name="connsiteY5" fmla="*/ 12203 h 38136"/>
              <a:gd name="connsiteX6" fmla="*/ 76273 w 88476"/>
              <a:gd name="connsiteY6" fmla="*/ 25932 h 38136"/>
              <a:gd name="connsiteX7" fmla="*/ 0 w 88476"/>
              <a:gd name="connsiteY7" fmla="*/ 25932 h 38136"/>
              <a:gd name="connsiteX8" fmla="*/ 0 w 88476"/>
              <a:gd name="connsiteY8" fmla="*/ 0 h 381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88476" h="38136">
                <a:moveTo>
                  <a:pt x="0" y="0"/>
                </a:moveTo>
                <a:lnTo>
                  <a:pt x="76273" y="0"/>
                </a:lnTo>
                <a:cubicBezTo>
                  <a:pt x="83900" y="0"/>
                  <a:pt x="88476" y="6101"/>
                  <a:pt x="88476" y="12203"/>
                </a:cubicBezTo>
                <a:lnTo>
                  <a:pt x="88476" y="38136"/>
                </a:lnTo>
                <a:lnTo>
                  <a:pt x="64069" y="38136"/>
                </a:lnTo>
                <a:lnTo>
                  <a:pt x="64069" y="12203"/>
                </a:lnTo>
                <a:lnTo>
                  <a:pt x="76273" y="25932"/>
                </a:lnTo>
                <a:lnTo>
                  <a:pt x="0" y="25932"/>
                </a:lnTo>
                <a:lnTo>
                  <a:pt x="0" y="0"/>
                </a:lnTo>
              </a:path>
            </a:pathLst>
          </a:custGeom>
          <a:solidFill>
            <a:srgbClr val="385D8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2845848" y="5530857"/>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2845848" y="5722085"/>
            <a:ext cx="22188" cy="107871"/>
          </a:xfrm>
          <a:custGeom>
            <a:avLst/>
            <a:gdLst>
              <a:gd name="connsiteX0" fmla="*/ 12203 w 24407"/>
              <a:gd name="connsiteY0" fmla="*/ 0 h 100680"/>
              <a:gd name="connsiteX1" fmla="*/ 12203 w 24407"/>
              <a:gd name="connsiteY1" fmla="*/ 100680 h 100680"/>
            </a:gdLst>
            <a:ahLst/>
            <a:cxnLst>
              <a:cxn ang="0">
                <a:pos x="connsiteX0" y="connsiteY0"/>
              </a:cxn>
              <a:cxn ang="1">
                <a:pos x="connsiteX1" y="connsiteY1"/>
              </a:cxn>
            </a:cxnLst>
            <a:rect l="l" t="t" r="r" b="b"/>
            <a:pathLst>
              <a:path w="24407" h="100680">
                <a:moveTo>
                  <a:pt x="12203" y="0"/>
                </a:moveTo>
                <a:lnTo>
                  <a:pt x="12203" y="100680"/>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2845848" y="5911678"/>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2707169" y="6021184"/>
            <a:ext cx="91527" cy="27784"/>
          </a:xfrm>
          <a:custGeom>
            <a:avLst/>
            <a:gdLst>
              <a:gd name="connsiteX0" fmla="*/ 0 w 100680"/>
              <a:gd name="connsiteY0" fmla="*/ 12966 h 25932"/>
              <a:gd name="connsiteX1" fmla="*/ 100680 w 100680"/>
              <a:gd name="connsiteY1" fmla="*/ 12966 h 25932"/>
            </a:gdLst>
            <a:ahLst/>
            <a:cxnLst>
              <a:cxn ang="0">
                <a:pos x="connsiteX0" y="connsiteY0"/>
              </a:cxn>
              <a:cxn ang="1">
                <a:pos x="connsiteX1" y="connsiteY1"/>
              </a:cxn>
            </a:cxnLst>
            <a:rect l="l" t="t" r="r" b="b"/>
            <a:pathLst>
              <a:path w="100680" h="25932">
                <a:moveTo>
                  <a:pt x="0" y="12966"/>
                </a:moveTo>
                <a:lnTo>
                  <a:pt x="100680"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2544915" y="6021184"/>
            <a:ext cx="92914" cy="27784"/>
          </a:xfrm>
          <a:custGeom>
            <a:avLst/>
            <a:gdLst>
              <a:gd name="connsiteX0" fmla="*/ 0 w 102205"/>
              <a:gd name="connsiteY0" fmla="*/ 12966 h 25932"/>
              <a:gd name="connsiteX1" fmla="*/ 102205 w 102205"/>
              <a:gd name="connsiteY1" fmla="*/ 12966 h 25932"/>
            </a:gdLst>
            <a:ahLst/>
            <a:cxnLst>
              <a:cxn ang="0">
                <a:pos x="connsiteX0" y="connsiteY0"/>
              </a:cxn>
              <a:cxn ang="1">
                <a:pos x="connsiteX1" y="connsiteY1"/>
              </a:cxn>
            </a:cxnLst>
            <a:rect l="l" t="t" r="r" b="b"/>
            <a:pathLst>
              <a:path w="102205" h="25932">
                <a:moveTo>
                  <a:pt x="0" y="12966"/>
                </a:moveTo>
                <a:lnTo>
                  <a:pt x="102205"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2382661" y="6021184"/>
            <a:ext cx="92915" cy="27784"/>
          </a:xfrm>
          <a:custGeom>
            <a:avLst/>
            <a:gdLst>
              <a:gd name="connsiteX0" fmla="*/ 0 w 102206"/>
              <a:gd name="connsiteY0" fmla="*/ 12966 h 25932"/>
              <a:gd name="connsiteX1" fmla="*/ 102206 w 102206"/>
              <a:gd name="connsiteY1" fmla="*/ 12966 h 25932"/>
            </a:gdLst>
            <a:ahLst/>
            <a:cxnLst>
              <a:cxn ang="0">
                <a:pos x="connsiteX0" y="connsiteY0"/>
              </a:cxn>
              <a:cxn ang="1">
                <a:pos x="connsiteX1" y="connsiteY1"/>
              </a:cxn>
            </a:cxnLst>
            <a:rect l="l" t="t" r="r" b="b"/>
            <a:pathLst>
              <a:path w="102206" h="25932">
                <a:moveTo>
                  <a:pt x="0" y="12966"/>
                </a:moveTo>
                <a:lnTo>
                  <a:pt x="102206"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3089921" y="4805173"/>
            <a:ext cx="30509" cy="35957"/>
          </a:xfrm>
          <a:custGeom>
            <a:avLst/>
            <a:gdLst>
              <a:gd name="connsiteX0" fmla="*/ 33560 w 33560"/>
              <a:gd name="connsiteY0" fmla="*/ 6101 h 33560"/>
              <a:gd name="connsiteX1" fmla="*/ 6101 w 33560"/>
              <a:gd name="connsiteY1" fmla="*/ 33560 h 33560"/>
              <a:gd name="connsiteX2" fmla="*/ 0 w 33560"/>
              <a:gd name="connsiteY2" fmla="*/ 27458 h 33560"/>
              <a:gd name="connsiteX3" fmla="*/ 25932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60"/>
                </a:lnTo>
                <a:lnTo>
                  <a:pt x="0" y="27458"/>
                </a:lnTo>
                <a:lnTo>
                  <a:pt x="25932" y="0"/>
                </a:lnTo>
                <a:lnTo>
                  <a:pt x="33560"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3046931" y="4855840"/>
            <a:ext cx="30509" cy="35957"/>
          </a:xfrm>
          <a:custGeom>
            <a:avLst/>
            <a:gdLst>
              <a:gd name="connsiteX0" fmla="*/ 33560 w 33560"/>
              <a:gd name="connsiteY0" fmla="*/ 6101 h 33560"/>
              <a:gd name="connsiteX1" fmla="*/ 6101 w 33560"/>
              <a:gd name="connsiteY1" fmla="*/ 33560 h 33560"/>
              <a:gd name="connsiteX2" fmla="*/ 0 w 33560"/>
              <a:gd name="connsiteY2" fmla="*/ 27458 h 33560"/>
              <a:gd name="connsiteX3" fmla="*/ 25932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60"/>
                </a:lnTo>
                <a:lnTo>
                  <a:pt x="0" y="27458"/>
                </a:lnTo>
                <a:lnTo>
                  <a:pt x="25932" y="0"/>
                </a:lnTo>
                <a:lnTo>
                  <a:pt x="33560"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3003941" y="4906507"/>
            <a:ext cx="30509" cy="35957"/>
          </a:xfrm>
          <a:custGeom>
            <a:avLst/>
            <a:gdLst>
              <a:gd name="connsiteX0" fmla="*/ 33560 w 33560"/>
              <a:gd name="connsiteY0" fmla="*/ 6101 h 33560"/>
              <a:gd name="connsiteX1" fmla="*/ 6101 w 33560"/>
              <a:gd name="connsiteY1" fmla="*/ 33560 h 33560"/>
              <a:gd name="connsiteX2" fmla="*/ 0 w 33560"/>
              <a:gd name="connsiteY2" fmla="*/ 27458 h 33560"/>
              <a:gd name="connsiteX3" fmla="*/ 25932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60"/>
                </a:lnTo>
                <a:lnTo>
                  <a:pt x="0" y="27458"/>
                </a:lnTo>
                <a:lnTo>
                  <a:pt x="25932" y="0"/>
                </a:lnTo>
                <a:lnTo>
                  <a:pt x="33560"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2960950" y="4957174"/>
            <a:ext cx="30509" cy="35957"/>
          </a:xfrm>
          <a:custGeom>
            <a:avLst/>
            <a:gdLst>
              <a:gd name="connsiteX0" fmla="*/ 33560 w 33560"/>
              <a:gd name="connsiteY0" fmla="*/ 6101 h 33560"/>
              <a:gd name="connsiteX1" fmla="*/ 6101 w 33560"/>
              <a:gd name="connsiteY1" fmla="*/ 33560 h 33560"/>
              <a:gd name="connsiteX2" fmla="*/ 0 w 33560"/>
              <a:gd name="connsiteY2" fmla="*/ 25932 h 33560"/>
              <a:gd name="connsiteX3" fmla="*/ 25932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60"/>
                </a:lnTo>
                <a:lnTo>
                  <a:pt x="0" y="25932"/>
                </a:lnTo>
                <a:lnTo>
                  <a:pt x="25932" y="0"/>
                </a:lnTo>
                <a:lnTo>
                  <a:pt x="33560"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2917960" y="5007841"/>
            <a:ext cx="30509" cy="35957"/>
          </a:xfrm>
          <a:custGeom>
            <a:avLst/>
            <a:gdLst>
              <a:gd name="connsiteX0" fmla="*/ 33560 w 33560"/>
              <a:gd name="connsiteY0" fmla="*/ 6101 h 33560"/>
              <a:gd name="connsiteX1" fmla="*/ 6101 w 33560"/>
              <a:gd name="connsiteY1" fmla="*/ 33560 h 33560"/>
              <a:gd name="connsiteX2" fmla="*/ 0 w 33560"/>
              <a:gd name="connsiteY2" fmla="*/ 25932 h 33560"/>
              <a:gd name="connsiteX3" fmla="*/ 27458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60"/>
                </a:lnTo>
                <a:lnTo>
                  <a:pt x="0" y="25932"/>
                </a:lnTo>
                <a:lnTo>
                  <a:pt x="27458" y="0"/>
                </a:lnTo>
                <a:lnTo>
                  <a:pt x="33560"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2874970" y="5058508"/>
            <a:ext cx="30509" cy="35957"/>
          </a:xfrm>
          <a:custGeom>
            <a:avLst/>
            <a:gdLst>
              <a:gd name="connsiteX0" fmla="*/ 33560 w 33560"/>
              <a:gd name="connsiteY0" fmla="*/ 6101 h 33560"/>
              <a:gd name="connsiteX1" fmla="*/ 6101 w 33560"/>
              <a:gd name="connsiteY1" fmla="*/ 33559 h 33560"/>
              <a:gd name="connsiteX2" fmla="*/ 0 w 33560"/>
              <a:gd name="connsiteY2" fmla="*/ 25932 h 33560"/>
              <a:gd name="connsiteX3" fmla="*/ 27458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59"/>
                </a:lnTo>
                <a:lnTo>
                  <a:pt x="0" y="25932"/>
                </a:lnTo>
                <a:lnTo>
                  <a:pt x="27458" y="0"/>
                </a:lnTo>
                <a:lnTo>
                  <a:pt x="33560"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3" name="Freeform 3"/>
          <p:cNvSpPr/>
          <p:nvPr/>
        </p:nvSpPr>
        <p:spPr>
          <a:xfrm>
            <a:off x="2831979" y="5109176"/>
            <a:ext cx="30509" cy="35957"/>
          </a:xfrm>
          <a:custGeom>
            <a:avLst/>
            <a:gdLst>
              <a:gd name="connsiteX0" fmla="*/ 33560 w 33560"/>
              <a:gd name="connsiteY0" fmla="*/ 6101 h 33560"/>
              <a:gd name="connsiteX1" fmla="*/ 6101 w 33560"/>
              <a:gd name="connsiteY1" fmla="*/ 33559 h 33560"/>
              <a:gd name="connsiteX2" fmla="*/ 0 w 33560"/>
              <a:gd name="connsiteY2" fmla="*/ 25932 h 33560"/>
              <a:gd name="connsiteX3" fmla="*/ 27458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59"/>
                </a:lnTo>
                <a:lnTo>
                  <a:pt x="0" y="25932"/>
                </a:lnTo>
                <a:lnTo>
                  <a:pt x="27458" y="0"/>
                </a:lnTo>
                <a:lnTo>
                  <a:pt x="33560"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4" name="Freeform 3"/>
          <p:cNvSpPr/>
          <p:nvPr/>
        </p:nvSpPr>
        <p:spPr>
          <a:xfrm>
            <a:off x="2788989" y="5159843"/>
            <a:ext cx="30509" cy="35957"/>
          </a:xfrm>
          <a:custGeom>
            <a:avLst/>
            <a:gdLst>
              <a:gd name="connsiteX0" fmla="*/ 33560 w 33560"/>
              <a:gd name="connsiteY0" fmla="*/ 6101 h 33560"/>
              <a:gd name="connsiteX1" fmla="*/ 6101 w 33560"/>
              <a:gd name="connsiteY1" fmla="*/ 33559 h 33560"/>
              <a:gd name="connsiteX2" fmla="*/ 0 w 33560"/>
              <a:gd name="connsiteY2" fmla="*/ 25932 h 33560"/>
              <a:gd name="connsiteX3" fmla="*/ 27458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59"/>
                </a:lnTo>
                <a:lnTo>
                  <a:pt x="0" y="25932"/>
                </a:lnTo>
                <a:lnTo>
                  <a:pt x="27458" y="0"/>
                </a:lnTo>
                <a:lnTo>
                  <a:pt x="33560"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Freeform 3"/>
          <p:cNvSpPr/>
          <p:nvPr/>
        </p:nvSpPr>
        <p:spPr>
          <a:xfrm>
            <a:off x="2745998" y="5208876"/>
            <a:ext cx="30509" cy="37591"/>
          </a:xfrm>
          <a:custGeom>
            <a:avLst/>
            <a:gdLst>
              <a:gd name="connsiteX0" fmla="*/ 33560 w 33560"/>
              <a:gd name="connsiteY0" fmla="*/ 7627 h 35085"/>
              <a:gd name="connsiteX1" fmla="*/ 7627 w 33560"/>
              <a:gd name="connsiteY1" fmla="*/ 35085 h 35085"/>
              <a:gd name="connsiteX2" fmla="*/ 0 w 33560"/>
              <a:gd name="connsiteY2" fmla="*/ 27458 h 35085"/>
              <a:gd name="connsiteX3" fmla="*/ 27458 w 33560"/>
              <a:gd name="connsiteY3" fmla="*/ 0 h 35085"/>
              <a:gd name="connsiteX4" fmla="*/ 33560 w 33560"/>
              <a:gd name="connsiteY4" fmla="*/ 7627 h 3508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5085">
                <a:moveTo>
                  <a:pt x="33560" y="7627"/>
                </a:moveTo>
                <a:lnTo>
                  <a:pt x="7627" y="35085"/>
                </a:lnTo>
                <a:lnTo>
                  <a:pt x="0" y="27458"/>
                </a:lnTo>
                <a:lnTo>
                  <a:pt x="27458" y="0"/>
                </a:lnTo>
                <a:lnTo>
                  <a:pt x="33560"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6" name="Freeform 3"/>
          <p:cNvSpPr/>
          <p:nvPr/>
        </p:nvSpPr>
        <p:spPr>
          <a:xfrm>
            <a:off x="2703008" y="5259543"/>
            <a:ext cx="30509" cy="37591"/>
          </a:xfrm>
          <a:custGeom>
            <a:avLst/>
            <a:gdLst>
              <a:gd name="connsiteX0" fmla="*/ 33560 w 33560"/>
              <a:gd name="connsiteY0" fmla="*/ 7627 h 35085"/>
              <a:gd name="connsiteX1" fmla="*/ 7627 w 33560"/>
              <a:gd name="connsiteY1" fmla="*/ 35085 h 35085"/>
              <a:gd name="connsiteX2" fmla="*/ 0 w 33560"/>
              <a:gd name="connsiteY2" fmla="*/ 27458 h 35085"/>
              <a:gd name="connsiteX3" fmla="*/ 27458 w 33560"/>
              <a:gd name="connsiteY3" fmla="*/ 0 h 35085"/>
              <a:gd name="connsiteX4" fmla="*/ 33560 w 33560"/>
              <a:gd name="connsiteY4" fmla="*/ 7627 h 3508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5085">
                <a:moveTo>
                  <a:pt x="33560" y="7627"/>
                </a:moveTo>
                <a:lnTo>
                  <a:pt x="7627" y="35085"/>
                </a:lnTo>
                <a:lnTo>
                  <a:pt x="0" y="27458"/>
                </a:lnTo>
                <a:lnTo>
                  <a:pt x="27458" y="0"/>
                </a:lnTo>
                <a:lnTo>
                  <a:pt x="33560"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7" name="Freeform 3"/>
          <p:cNvSpPr/>
          <p:nvPr/>
        </p:nvSpPr>
        <p:spPr>
          <a:xfrm>
            <a:off x="2660018" y="5310210"/>
            <a:ext cx="30509" cy="35957"/>
          </a:xfrm>
          <a:custGeom>
            <a:avLst/>
            <a:gdLst>
              <a:gd name="connsiteX0" fmla="*/ 33560 w 33560"/>
              <a:gd name="connsiteY0" fmla="*/ 7627 h 33560"/>
              <a:gd name="connsiteX1" fmla="*/ 7627 w 33560"/>
              <a:gd name="connsiteY1" fmla="*/ 33559 h 33560"/>
              <a:gd name="connsiteX2" fmla="*/ 0 w 33560"/>
              <a:gd name="connsiteY2" fmla="*/ 27458 h 33560"/>
              <a:gd name="connsiteX3" fmla="*/ 27458 w 33560"/>
              <a:gd name="connsiteY3" fmla="*/ 0 h 33560"/>
              <a:gd name="connsiteX4" fmla="*/ 33560 w 33560"/>
              <a:gd name="connsiteY4" fmla="*/ 7627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7627"/>
                </a:moveTo>
                <a:lnTo>
                  <a:pt x="7627" y="33559"/>
                </a:lnTo>
                <a:lnTo>
                  <a:pt x="0" y="27458"/>
                </a:lnTo>
                <a:lnTo>
                  <a:pt x="27458" y="0"/>
                </a:lnTo>
                <a:lnTo>
                  <a:pt x="33560"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8" name="Freeform 3"/>
          <p:cNvSpPr/>
          <p:nvPr/>
        </p:nvSpPr>
        <p:spPr>
          <a:xfrm>
            <a:off x="2617027" y="5360877"/>
            <a:ext cx="30509" cy="35957"/>
          </a:xfrm>
          <a:custGeom>
            <a:avLst/>
            <a:gdLst>
              <a:gd name="connsiteX0" fmla="*/ 33560 w 33560"/>
              <a:gd name="connsiteY0" fmla="*/ 7627 h 33560"/>
              <a:gd name="connsiteX1" fmla="*/ 7627 w 33560"/>
              <a:gd name="connsiteY1" fmla="*/ 33559 h 33560"/>
              <a:gd name="connsiteX2" fmla="*/ 0 w 33560"/>
              <a:gd name="connsiteY2" fmla="*/ 27458 h 33560"/>
              <a:gd name="connsiteX3" fmla="*/ 27458 w 33560"/>
              <a:gd name="connsiteY3" fmla="*/ 0 h 33560"/>
              <a:gd name="connsiteX4" fmla="*/ 33560 w 33560"/>
              <a:gd name="connsiteY4" fmla="*/ 7627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7627"/>
                </a:moveTo>
                <a:lnTo>
                  <a:pt x="7627" y="33559"/>
                </a:lnTo>
                <a:lnTo>
                  <a:pt x="0" y="27458"/>
                </a:lnTo>
                <a:lnTo>
                  <a:pt x="27458" y="0"/>
                </a:lnTo>
                <a:lnTo>
                  <a:pt x="33560"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9" name="Freeform 3"/>
          <p:cNvSpPr/>
          <p:nvPr/>
        </p:nvSpPr>
        <p:spPr>
          <a:xfrm>
            <a:off x="2593453" y="5411545"/>
            <a:ext cx="11094" cy="13075"/>
          </a:xfrm>
          <a:custGeom>
            <a:avLst/>
            <a:gdLst>
              <a:gd name="connsiteX0" fmla="*/ 12203 w 12203"/>
              <a:gd name="connsiteY0" fmla="*/ 7627 h 12203"/>
              <a:gd name="connsiteX1" fmla="*/ 7627 w 12203"/>
              <a:gd name="connsiteY1" fmla="*/ 12203 h 12203"/>
              <a:gd name="connsiteX2" fmla="*/ 0 w 12203"/>
              <a:gd name="connsiteY2" fmla="*/ 6101 h 12203"/>
              <a:gd name="connsiteX3" fmla="*/ 6101 w 12203"/>
              <a:gd name="connsiteY3" fmla="*/ 0 h 12203"/>
              <a:gd name="connsiteX4" fmla="*/ 12203 w 12203"/>
              <a:gd name="connsiteY4" fmla="*/ 7627 h 122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203" h="12203">
                <a:moveTo>
                  <a:pt x="12203" y="7627"/>
                </a:moveTo>
                <a:lnTo>
                  <a:pt x="7627" y="12203"/>
                </a:lnTo>
                <a:lnTo>
                  <a:pt x="0" y="6101"/>
                </a:lnTo>
                <a:lnTo>
                  <a:pt x="6101" y="0"/>
                </a:lnTo>
                <a:lnTo>
                  <a:pt x="12203"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0" name="Freeform 3"/>
          <p:cNvSpPr/>
          <p:nvPr/>
        </p:nvSpPr>
        <p:spPr>
          <a:xfrm>
            <a:off x="3113496" y="4805173"/>
            <a:ext cx="526978" cy="619446"/>
          </a:xfrm>
          <a:custGeom>
            <a:avLst/>
            <a:gdLst>
              <a:gd name="connsiteX0" fmla="*/ 7627 w 579676"/>
              <a:gd name="connsiteY0" fmla="*/ 0 h 578150"/>
              <a:gd name="connsiteX1" fmla="*/ 579675 w 579676"/>
              <a:gd name="connsiteY1" fmla="*/ 572048 h 578150"/>
              <a:gd name="connsiteX2" fmla="*/ 572048 w 579676"/>
              <a:gd name="connsiteY2" fmla="*/ 578150 h 578150"/>
              <a:gd name="connsiteX3" fmla="*/ 0 w 579676"/>
              <a:gd name="connsiteY3" fmla="*/ 6101 h 578150"/>
              <a:gd name="connsiteX4" fmla="*/ 7627 w 579676"/>
              <a:gd name="connsiteY4" fmla="*/ 0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7627" y="0"/>
                </a:moveTo>
                <a:lnTo>
                  <a:pt x="579675" y="572048"/>
                </a:lnTo>
                <a:lnTo>
                  <a:pt x="572048" y="57815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1041" name="Picture 3"/>
          <p:cNvPicPr>
            <a:picLocks noChangeAspect="1" noChangeArrowheads="1"/>
          </p:cNvPicPr>
          <p:nvPr/>
        </p:nvPicPr>
        <p:blipFill>
          <a:blip r:embed="rId3"/>
          <a:srcRect/>
          <a:stretch>
            <a:fillRect/>
          </a:stretch>
        </p:blipFill>
        <p:spPr bwMode="auto">
          <a:xfrm>
            <a:off x="2828637" y="2939143"/>
            <a:ext cx="565727" cy="666750"/>
          </a:xfrm>
          <a:prstGeom prst="rect">
            <a:avLst/>
          </a:prstGeom>
          <a:noFill/>
        </p:spPr>
      </p:pic>
      <p:pic>
        <p:nvPicPr>
          <p:cNvPr id="1042" name="Picture 3"/>
          <p:cNvPicPr>
            <a:picLocks noChangeAspect="1" noChangeArrowheads="1"/>
          </p:cNvPicPr>
          <p:nvPr/>
        </p:nvPicPr>
        <p:blipFill>
          <a:blip r:embed="rId4"/>
          <a:srcRect/>
          <a:stretch>
            <a:fillRect/>
          </a:stretch>
        </p:blipFill>
        <p:spPr bwMode="auto">
          <a:xfrm>
            <a:off x="2828637" y="4163786"/>
            <a:ext cx="565727" cy="666750"/>
          </a:xfrm>
          <a:prstGeom prst="rect">
            <a:avLst/>
          </a:prstGeom>
          <a:noFill/>
        </p:spPr>
      </p:pic>
      <p:pic>
        <p:nvPicPr>
          <p:cNvPr id="1043" name="Picture 3"/>
          <p:cNvPicPr>
            <a:picLocks noChangeAspect="1" noChangeArrowheads="1"/>
          </p:cNvPicPr>
          <p:nvPr/>
        </p:nvPicPr>
        <p:blipFill>
          <a:blip r:embed="rId5"/>
          <a:srcRect/>
          <a:stretch>
            <a:fillRect/>
          </a:stretch>
        </p:blipFill>
        <p:spPr bwMode="auto">
          <a:xfrm>
            <a:off x="3359727" y="5388429"/>
            <a:ext cx="554182" cy="680357"/>
          </a:xfrm>
          <a:prstGeom prst="rect">
            <a:avLst/>
          </a:prstGeom>
          <a:noFill/>
        </p:spPr>
      </p:pic>
      <p:pic>
        <p:nvPicPr>
          <p:cNvPr id="1044"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1045"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1046"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1047"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1048"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1049"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1050"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51"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52"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53"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54"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55" name="TextBox 1"/>
          <p:cNvSpPr txBox="1"/>
          <p:nvPr/>
        </p:nvSpPr>
        <p:spPr>
          <a:xfrm>
            <a:off x="2978728"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56" name="TextBox 1"/>
          <p:cNvSpPr txBox="1"/>
          <p:nvPr/>
        </p:nvSpPr>
        <p:spPr>
          <a:xfrm>
            <a:off x="2620818" y="3048000"/>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10</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7"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58"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59"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60"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61"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62"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63"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64"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65"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66"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67"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68"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69"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70"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71"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72"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73"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74"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75"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76"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77"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78"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79"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80" name="TextBox 1"/>
          <p:cNvSpPr txBox="1"/>
          <p:nvPr/>
        </p:nvSpPr>
        <p:spPr>
          <a:xfrm>
            <a:off x="3394364" y="1823357"/>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(18)</a:t>
            </a:r>
          </a:p>
          <a:p>
            <a:pPr>
              <a:lnSpc>
                <a:spcPts val="2200"/>
              </a:lnSpc>
              <a:tabLst/>
            </a:pPr>
            <a:r>
              <a:rPr lang="en-US" altLang="zh-CN" sz="1801" dirty="0">
                <a:solidFill>
                  <a:srgbClr val="0070C0"/>
                </a:solidFill>
                <a:latin typeface="Segoe UI" pitchFamily="18" charset="0"/>
                <a:cs typeface="Segoe UI" pitchFamily="18" charset="0"/>
              </a:rPr>
              <a:t>17</a:t>
            </a:r>
          </a:p>
        </p:txBody>
      </p:sp>
      <p:sp>
        <p:nvSpPr>
          <p:cNvPr id="1081" name="TextBox 1"/>
          <p:cNvSpPr txBox="1"/>
          <p:nvPr/>
        </p:nvSpPr>
        <p:spPr>
          <a:xfrm>
            <a:off x="3394364" y="3048000"/>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(20)</a:t>
            </a:r>
          </a:p>
          <a:p>
            <a:pPr>
              <a:lnSpc>
                <a:spcPts val="2200"/>
              </a:lnSpc>
              <a:tabLst/>
            </a:pPr>
            <a:r>
              <a:rPr lang="en-US" altLang="zh-CN" sz="1801" dirty="0">
                <a:solidFill>
                  <a:srgbClr val="0070C0"/>
                </a:solidFill>
                <a:latin typeface="Segoe UI" pitchFamily="18" charset="0"/>
                <a:cs typeface="Segoe UI" pitchFamily="18" charset="0"/>
              </a:rPr>
              <a:t>17</a:t>
            </a:r>
          </a:p>
        </p:txBody>
      </p:sp>
      <p:sp>
        <p:nvSpPr>
          <p:cNvPr id="1082" name="TextBox 1"/>
          <p:cNvSpPr txBox="1"/>
          <p:nvPr/>
        </p:nvSpPr>
        <p:spPr>
          <a:xfrm>
            <a:off x="2990273" y="4313464"/>
            <a:ext cx="317395"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C</a:t>
            </a:r>
          </a:p>
        </p:txBody>
      </p:sp>
      <p:sp>
        <p:nvSpPr>
          <p:cNvPr id="1083" name="TextBox 1"/>
          <p:cNvSpPr txBox="1"/>
          <p:nvPr/>
        </p:nvSpPr>
        <p:spPr>
          <a:xfrm>
            <a:off x="2620818" y="4272643"/>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12</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84" name="TextBox 1"/>
          <p:cNvSpPr txBox="1"/>
          <p:nvPr/>
        </p:nvSpPr>
        <p:spPr>
          <a:xfrm>
            <a:off x="2482273" y="5538107"/>
            <a:ext cx="259686"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E</a:t>
            </a:r>
          </a:p>
        </p:txBody>
      </p:sp>
      <p:sp>
        <p:nvSpPr>
          <p:cNvPr id="1085" name="TextBox 1"/>
          <p:cNvSpPr txBox="1"/>
          <p:nvPr/>
        </p:nvSpPr>
        <p:spPr>
          <a:xfrm>
            <a:off x="2089727" y="5497286"/>
            <a:ext cx="250068" cy="520655"/>
          </a:xfrm>
          <a:prstGeom prst="rect">
            <a:avLst/>
          </a:prstGeom>
          <a:noFill/>
        </p:spPr>
        <p:txBody>
          <a:bodyPr wrap="none" lIns="0" tIns="0" rIns="0" rtlCol="0">
            <a:spAutoFit/>
          </a:bodyPr>
          <a:lstStyle/>
          <a:p>
            <a:pPr>
              <a:lnSpc>
                <a:spcPts val="1500"/>
              </a:lnSpc>
              <a:tabLst>
                <a:tab pos="63500" algn="l"/>
              </a:tabLst>
            </a:pPr>
            <a:r>
              <a:rPr lang="en-US" altLang="zh-CN" sz="1801" dirty="0">
                <a:solidFill>
                  <a:srgbClr val="00B050"/>
                </a:solidFill>
                <a:latin typeface="Segoe UI" pitchFamily="18" charset="0"/>
                <a:cs typeface="Segoe UI" pitchFamily="18" charset="0"/>
              </a:rPr>
              <a:t>15</a:t>
            </a:r>
          </a:p>
          <a:p>
            <a:pPr>
              <a:lnSpc>
                <a:spcPts val="22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86" name="TextBox 1"/>
          <p:cNvSpPr txBox="1"/>
          <p:nvPr/>
        </p:nvSpPr>
        <p:spPr>
          <a:xfrm>
            <a:off x="3486727" y="5538107"/>
            <a:ext cx="774251"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21</a:t>
            </a:r>
          </a:p>
        </p:txBody>
      </p:sp>
      <p:sp>
        <p:nvSpPr>
          <p:cNvPr id="1087" name="TextBox 1"/>
          <p:cNvSpPr txBox="1"/>
          <p:nvPr/>
        </p:nvSpPr>
        <p:spPr>
          <a:xfrm>
            <a:off x="2886364" y="5497286"/>
            <a:ext cx="532197" cy="520655"/>
          </a:xfrm>
          <a:prstGeom prst="rect">
            <a:avLst/>
          </a:prstGeom>
          <a:noFill/>
        </p:spPr>
        <p:txBody>
          <a:bodyPr wrap="none" lIns="0" tIns="0" rIns="0" rtlCol="0">
            <a:spAutoFit/>
          </a:bodyPr>
          <a:lstStyle/>
          <a:p>
            <a:pPr>
              <a:lnSpc>
                <a:spcPts val="1500"/>
              </a:lnSpc>
              <a:tabLst>
                <a:tab pos="279400" algn="l"/>
              </a:tabLst>
            </a:pPr>
            <a:r>
              <a:rPr lang="en-US" altLang="zh-CN" dirty="0"/>
              <a:t>	</a:t>
            </a:r>
            <a:r>
              <a:rPr lang="en-US" altLang="zh-CN" sz="1801" dirty="0">
                <a:solidFill>
                  <a:srgbClr val="00B050"/>
                </a:solidFill>
                <a:latin typeface="Segoe UI" pitchFamily="18" charset="0"/>
                <a:cs typeface="Segoe UI" pitchFamily="18" charset="0"/>
              </a:rPr>
              <a:t>21</a:t>
            </a:r>
          </a:p>
          <a:p>
            <a:pPr>
              <a:lnSpc>
                <a:spcPts val="2200"/>
              </a:lnSpc>
              <a:tabLst>
                <a:tab pos="279400" algn="l"/>
              </a:tabLst>
            </a:pPr>
            <a:r>
              <a:rPr lang="en-US" altLang="zh-CN" sz="1801" dirty="0">
                <a:solidFill>
                  <a:srgbClr val="0070C0"/>
                </a:solidFill>
                <a:latin typeface="Segoe UI" pitchFamily="18" charset="0"/>
                <a:cs typeface="Segoe UI" pitchFamily="18" charset="0"/>
              </a:rPr>
              <a:t>¶</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0</a:t>
            </a:r>
          </a:p>
        </p:txBody>
      </p:sp>
      <p:sp>
        <p:nvSpPr>
          <p:cNvPr id="1088" name="TextBox 1"/>
          <p:cNvSpPr txBox="1"/>
          <p:nvPr/>
        </p:nvSpPr>
        <p:spPr>
          <a:xfrm>
            <a:off x="3394364" y="4245428"/>
            <a:ext cx="250068" cy="546303"/>
          </a:xfrm>
          <a:prstGeom prst="rect">
            <a:avLst/>
          </a:prstGeom>
          <a:noFill/>
        </p:spPr>
        <p:txBody>
          <a:bodyPr wrap="none" lIns="0" tIns="0" rIns="0" rtlCol="0">
            <a:spAutoFit/>
          </a:bodyPr>
          <a:lstStyle/>
          <a:p>
            <a:pPr>
              <a:lnSpc>
                <a:spcPts val="1700"/>
              </a:lnSpc>
              <a:tabLst/>
            </a:pPr>
            <a:r>
              <a:rPr lang="en-US" altLang="zh-CN" sz="1801" dirty="0">
                <a:solidFill>
                  <a:srgbClr val="7030A0"/>
                </a:solidFill>
                <a:latin typeface="Segoe UI" pitchFamily="18" charset="0"/>
                <a:cs typeface="Segoe UI" pitchFamily="18" charset="0"/>
              </a:rPr>
              <a:t>(¶)</a:t>
            </a:r>
          </a:p>
          <a:p>
            <a:pPr>
              <a:lnSpc>
                <a:spcPts val="2200"/>
              </a:lnSpc>
              <a:tabLst/>
            </a:pPr>
            <a:r>
              <a:rPr lang="en-US" altLang="zh-CN" sz="1801" dirty="0">
                <a:solidFill>
                  <a:srgbClr val="0070C0"/>
                </a:solidFill>
                <a:latin typeface="Segoe UI" pitchFamily="18" charset="0"/>
                <a:cs typeface="Segoe UI" pitchFamily="18" charset="0"/>
              </a:rPr>
              <a:t>17</a:t>
            </a:r>
          </a:p>
        </p:txBody>
      </p:sp>
      <p:sp>
        <p:nvSpPr>
          <p:cNvPr id="97" name="TextBox 96"/>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33418575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3112110" y="2356804"/>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112110" y="358262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3112110" y="480844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3364505" y="4488095"/>
            <a:ext cx="284291" cy="335056"/>
          </a:xfrm>
          <a:custGeom>
            <a:avLst/>
            <a:gdLst>
              <a:gd name="connsiteX0" fmla="*/ 312720 w 312720"/>
              <a:gd name="connsiteY0" fmla="*/ 27458 h 312719"/>
              <a:gd name="connsiteX1" fmla="*/ 27458 w 312720"/>
              <a:gd name="connsiteY1" fmla="*/ 312719 h 312719"/>
              <a:gd name="connsiteX2" fmla="*/ 0 w 312720"/>
              <a:gd name="connsiteY2" fmla="*/ 285261 h 312719"/>
              <a:gd name="connsiteX3" fmla="*/ 286787 w 312720"/>
              <a:gd name="connsiteY3" fmla="*/ 0 h 312719"/>
              <a:gd name="connsiteX4" fmla="*/ 312720 w 312720"/>
              <a:gd name="connsiteY4" fmla="*/ 27458 h 3127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2720" h="312719">
                <a:moveTo>
                  <a:pt x="312720" y="27458"/>
                </a:moveTo>
                <a:lnTo>
                  <a:pt x="27458" y="312719"/>
                </a:lnTo>
                <a:lnTo>
                  <a:pt x="0" y="285261"/>
                </a:lnTo>
                <a:lnTo>
                  <a:pt x="286787" y="0"/>
                </a:lnTo>
                <a:lnTo>
                  <a:pt x="312720" y="27458"/>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23" name="Picture 3"/>
          <p:cNvPicPr>
            <a:picLocks noChangeAspect="1" noChangeArrowheads="1"/>
          </p:cNvPicPr>
          <p:nvPr/>
        </p:nvPicPr>
        <p:blipFill>
          <a:blip r:embed="rId3"/>
          <a:srcRect/>
          <a:stretch>
            <a:fillRect/>
          </a:stretch>
        </p:blipFill>
        <p:spPr bwMode="auto">
          <a:xfrm>
            <a:off x="2828637" y="2939143"/>
            <a:ext cx="565727" cy="666750"/>
          </a:xfrm>
          <a:prstGeom prst="rect">
            <a:avLst/>
          </a:prstGeom>
          <a:noFill/>
        </p:spPr>
      </p:pic>
      <p:pic>
        <p:nvPicPr>
          <p:cNvPr id="24" name="Picture 3"/>
          <p:cNvPicPr>
            <a:picLocks noChangeAspect="1" noChangeArrowheads="1"/>
          </p:cNvPicPr>
          <p:nvPr/>
        </p:nvPicPr>
        <p:blipFill>
          <a:blip r:embed="rId4"/>
          <a:srcRect/>
          <a:stretch>
            <a:fillRect/>
          </a:stretch>
        </p:blipFill>
        <p:spPr bwMode="auto">
          <a:xfrm>
            <a:off x="2828637" y="4163786"/>
            <a:ext cx="565727" cy="666750"/>
          </a:xfrm>
          <a:prstGeom prst="rect">
            <a:avLst/>
          </a:prstGeom>
          <a:noFill/>
        </p:spPr>
      </p:pic>
      <p:pic>
        <p:nvPicPr>
          <p:cNvPr id="25" name="Picture 3"/>
          <p:cNvPicPr>
            <a:picLocks noChangeAspect="1" noChangeArrowheads="1"/>
          </p:cNvPicPr>
          <p:nvPr/>
        </p:nvPicPr>
        <p:blipFill>
          <a:blip r:embed="rId5"/>
          <a:srcRect/>
          <a:stretch>
            <a:fillRect/>
          </a:stretch>
        </p:blipFill>
        <p:spPr bwMode="auto">
          <a:xfrm>
            <a:off x="2828637" y="5388429"/>
            <a:ext cx="565727" cy="680357"/>
          </a:xfrm>
          <a:prstGeom prst="rect">
            <a:avLst/>
          </a:prstGeom>
          <a:noFill/>
        </p:spPr>
      </p:pic>
      <p:pic>
        <p:nvPicPr>
          <p:cNvPr id="26"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27"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28"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29"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30"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31"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1024"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25"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26"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28"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29"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30" name="TextBox 1"/>
          <p:cNvSpPr txBox="1"/>
          <p:nvPr/>
        </p:nvSpPr>
        <p:spPr>
          <a:xfrm>
            <a:off x="2978728"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31" name="TextBox 1"/>
          <p:cNvSpPr txBox="1"/>
          <p:nvPr/>
        </p:nvSpPr>
        <p:spPr>
          <a:xfrm>
            <a:off x="2620818" y="3048000"/>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10</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32"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33"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34"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35"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36"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37"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38"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39"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40"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41"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42"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43"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44"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45"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46"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47"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8"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9"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50"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51"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52"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53"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4"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55" name="TextBox 1"/>
          <p:cNvSpPr txBox="1"/>
          <p:nvPr/>
        </p:nvSpPr>
        <p:spPr>
          <a:xfrm>
            <a:off x="3394364" y="1823357"/>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(18)</a:t>
            </a:r>
          </a:p>
          <a:p>
            <a:pPr>
              <a:lnSpc>
                <a:spcPts val="2200"/>
              </a:lnSpc>
              <a:tabLst/>
            </a:pPr>
            <a:r>
              <a:rPr lang="en-US" altLang="zh-CN" sz="1801" dirty="0">
                <a:solidFill>
                  <a:srgbClr val="0070C0"/>
                </a:solidFill>
                <a:latin typeface="Segoe UI" pitchFamily="18" charset="0"/>
                <a:cs typeface="Segoe UI" pitchFamily="18" charset="0"/>
              </a:rPr>
              <a:t>17</a:t>
            </a:r>
          </a:p>
        </p:txBody>
      </p:sp>
      <p:sp>
        <p:nvSpPr>
          <p:cNvPr id="1056" name="TextBox 1"/>
          <p:cNvSpPr txBox="1"/>
          <p:nvPr/>
        </p:nvSpPr>
        <p:spPr>
          <a:xfrm>
            <a:off x="3394364" y="3048000"/>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(20)</a:t>
            </a:r>
          </a:p>
          <a:p>
            <a:pPr>
              <a:lnSpc>
                <a:spcPts val="2200"/>
              </a:lnSpc>
              <a:tabLst/>
            </a:pPr>
            <a:r>
              <a:rPr lang="en-US" altLang="zh-CN" sz="1801" dirty="0">
                <a:solidFill>
                  <a:srgbClr val="0070C0"/>
                </a:solidFill>
                <a:latin typeface="Segoe UI" pitchFamily="18" charset="0"/>
                <a:cs typeface="Segoe UI" pitchFamily="18" charset="0"/>
              </a:rPr>
              <a:t>17</a:t>
            </a:r>
          </a:p>
        </p:txBody>
      </p:sp>
      <p:sp>
        <p:nvSpPr>
          <p:cNvPr id="1057" name="TextBox 1"/>
          <p:cNvSpPr txBox="1"/>
          <p:nvPr/>
        </p:nvSpPr>
        <p:spPr>
          <a:xfrm>
            <a:off x="2990273" y="4313464"/>
            <a:ext cx="317395"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C</a:t>
            </a:r>
          </a:p>
        </p:txBody>
      </p:sp>
      <p:sp>
        <p:nvSpPr>
          <p:cNvPr id="1058" name="TextBox 1"/>
          <p:cNvSpPr txBox="1"/>
          <p:nvPr/>
        </p:nvSpPr>
        <p:spPr>
          <a:xfrm>
            <a:off x="2620818" y="4272643"/>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12</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9" name="TextBox 1"/>
          <p:cNvSpPr txBox="1"/>
          <p:nvPr/>
        </p:nvSpPr>
        <p:spPr>
          <a:xfrm>
            <a:off x="2967182" y="5538107"/>
            <a:ext cx="774251"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21</a:t>
            </a:r>
          </a:p>
        </p:txBody>
      </p:sp>
      <p:sp>
        <p:nvSpPr>
          <p:cNvPr id="1060" name="TextBox 1"/>
          <p:cNvSpPr txBox="1"/>
          <p:nvPr/>
        </p:nvSpPr>
        <p:spPr>
          <a:xfrm>
            <a:off x="2620818" y="5497286"/>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21</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0</a:t>
            </a:r>
          </a:p>
        </p:txBody>
      </p:sp>
      <p:sp>
        <p:nvSpPr>
          <p:cNvPr id="1061" name="TextBox 1"/>
          <p:cNvSpPr txBox="1"/>
          <p:nvPr/>
        </p:nvSpPr>
        <p:spPr>
          <a:xfrm>
            <a:off x="3394364" y="4245428"/>
            <a:ext cx="557845" cy="546303"/>
          </a:xfrm>
          <a:prstGeom prst="rect">
            <a:avLst/>
          </a:prstGeom>
          <a:noFill/>
        </p:spPr>
        <p:txBody>
          <a:bodyPr wrap="none" lIns="0" tIns="0" rIns="0" rtlCol="0">
            <a:spAutoFit/>
          </a:bodyPr>
          <a:lstStyle/>
          <a:p>
            <a:pPr>
              <a:lnSpc>
                <a:spcPts val="1700"/>
              </a:lnSpc>
              <a:tabLst/>
            </a:pPr>
            <a:r>
              <a:rPr lang="en-US" altLang="zh-CN" sz="1801" dirty="0">
                <a:solidFill>
                  <a:srgbClr val="7030A0"/>
                </a:solidFill>
                <a:latin typeface="Segoe UI" pitchFamily="18" charset="0"/>
                <a:cs typeface="Segoe UI" pitchFamily="18" charset="0"/>
              </a:rPr>
              <a:t>(¶)</a:t>
            </a:r>
          </a:p>
          <a:p>
            <a:pPr>
              <a:lnSpc>
                <a:spcPts val="2200"/>
              </a:lnSpc>
              <a:tabLst/>
            </a:pPr>
            <a:r>
              <a:rPr lang="en-US" altLang="zh-CN" sz="1801" dirty="0">
                <a:solidFill>
                  <a:srgbClr val="0070C0"/>
                </a:solidFill>
                <a:latin typeface="Segoe UI" pitchFamily="18" charset="0"/>
                <a:cs typeface="Segoe UI" pitchFamily="18" charset="0"/>
              </a:rPr>
              <a:t>17</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21</a:t>
            </a:r>
          </a:p>
        </p:txBody>
      </p:sp>
      <p:sp>
        <p:nvSpPr>
          <p:cNvPr id="70" name="TextBox 69"/>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6789725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3112110" y="2356804"/>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112110" y="358262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3112110" y="480844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22" name="Picture 3"/>
          <p:cNvPicPr>
            <a:picLocks noChangeAspect="1" noChangeArrowheads="1"/>
          </p:cNvPicPr>
          <p:nvPr/>
        </p:nvPicPr>
        <p:blipFill>
          <a:blip r:embed="rId3"/>
          <a:srcRect/>
          <a:stretch>
            <a:fillRect/>
          </a:stretch>
        </p:blipFill>
        <p:spPr bwMode="auto">
          <a:xfrm>
            <a:off x="2828636" y="2939143"/>
            <a:ext cx="831273" cy="666750"/>
          </a:xfrm>
          <a:prstGeom prst="rect">
            <a:avLst/>
          </a:prstGeom>
          <a:noFill/>
        </p:spPr>
      </p:pic>
      <p:pic>
        <p:nvPicPr>
          <p:cNvPr id="23" name="Picture 3"/>
          <p:cNvPicPr>
            <a:picLocks noChangeAspect="1" noChangeArrowheads="1"/>
          </p:cNvPicPr>
          <p:nvPr/>
        </p:nvPicPr>
        <p:blipFill>
          <a:blip r:embed="rId4"/>
          <a:srcRect/>
          <a:stretch>
            <a:fillRect/>
          </a:stretch>
        </p:blipFill>
        <p:spPr bwMode="auto">
          <a:xfrm>
            <a:off x="2828637" y="4163786"/>
            <a:ext cx="565727" cy="666750"/>
          </a:xfrm>
          <a:prstGeom prst="rect">
            <a:avLst/>
          </a:prstGeom>
          <a:noFill/>
        </p:spPr>
      </p:pic>
      <p:pic>
        <p:nvPicPr>
          <p:cNvPr id="24" name="Picture 3"/>
          <p:cNvPicPr>
            <a:picLocks noChangeAspect="1" noChangeArrowheads="1"/>
          </p:cNvPicPr>
          <p:nvPr/>
        </p:nvPicPr>
        <p:blipFill>
          <a:blip r:embed="rId5"/>
          <a:srcRect/>
          <a:stretch>
            <a:fillRect/>
          </a:stretch>
        </p:blipFill>
        <p:spPr bwMode="auto">
          <a:xfrm>
            <a:off x="2828637" y="5388429"/>
            <a:ext cx="565727" cy="680357"/>
          </a:xfrm>
          <a:prstGeom prst="rect">
            <a:avLst/>
          </a:prstGeom>
          <a:noFill/>
        </p:spPr>
      </p:pic>
      <p:pic>
        <p:nvPicPr>
          <p:cNvPr id="25"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26"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27"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28"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29"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30"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31"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24"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25"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26"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28"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29" name="TextBox 1"/>
          <p:cNvSpPr txBox="1"/>
          <p:nvPr/>
        </p:nvSpPr>
        <p:spPr>
          <a:xfrm>
            <a:off x="2978728"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30" name="TextBox 1"/>
          <p:cNvSpPr txBox="1"/>
          <p:nvPr/>
        </p:nvSpPr>
        <p:spPr>
          <a:xfrm>
            <a:off x="2620818" y="3048000"/>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10</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31"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32"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33"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34"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35"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36"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37"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38"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39"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40"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41"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42"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43"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44"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45"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46"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7"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8"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49"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50"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51"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52"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3"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54" name="TextBox 1"/>
          <p:cNvSpPr txBox="1"/>
          <p:nvPr/>
        </p:nvSpPr>
        <p:spPr>
          <a:xfrm>
            <a:off x="3394364" y="1823357"/>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(18)</a:t>
            </a:r>
          </a:p>
          <a:p>
            <a:pPr>
              <a:lnSpc>
                <a:spcPts val="2200"/>
              </a:lnSpc>
              <a:tabLst/>
            </a:pPr>
            <a:r>
              <a:rPr lang="en-US" altLang="zh-CN" sz="1801" dirty="0">
                <a:solidFill>
                  <a:srgbClr val="0070C0"/>
                </a:solidFill>
                <a:latin typeface="Segoe UI" pitchFamily="18" charset="0"/>
                <a:cs typeface="Segoe UI" pitchFamily="18" charset="0"/>
              </a:rPr>
              <a:t>17</a:t>
            </a:r>
          </a:p>
        </p:txBody>
      </p:sp>
      <p:sp>
        <p:nvSpPr>
          <p:cNvPr id="1055" name="TextBox 1"/>
          <p:cNvSpPr txBox="1"/>
          <p:nvPr/>
        </p:nvSpPr>
        <p:spPr>
          <a:xfrm>
            <a:off x="3394364" y="3048000"/>
            <a:ext cx="557845"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(20)</a:t>
            </a:r>
          </a:p>
          <a:p>
            <a:pPr>
              <a:lnSpc>
                <a:spcPts val="2200"/>
              </a:lnSpc>
              <a:tabLst/>
            </a:pPr>
            <a:r>
              <a:rPr lang="en-US" altLang="zh-CN" sz="1801" dirty="0">
                <a:solidFill>
                  <a:srgbClr val="0070C0"/>
                </a:solidFill>
                <a:latin typeface="Segoe UI" pitchFamily="18" charset="0"/>
                <a:cs typeface="Segoe UI" pitchFamily="18" charset="0"/>
              </a:rPr>
              <a:t>17</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20</a:t>
            </a:r>
          </a:p>
        </p:txBody>
      </p:sp>
      <p:sp>
        <p:nvSpPr>
          <p:cNvPr id="1056" name="TextBox 1"/>
          <p:cNvSpPr txBox="1"/>
          <p:nvPr/>
        </p:nvSpPr>
        <p:spPr>
          <a:xfrm>
            <a:off x="2990273" y="4313464"/>
            <a:ext cx="317395"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C</a:t>
            </a:r>
          </a:p>
        </p:txBody>
      </p:sp>
      <p:sp>
        <p:nvSpPr>
          <p:cNvPr id="1057" name="TextBox 1"/>
          <p:cNvSpPr txBox="1"/>
          <p:nvPr/>
        </p:nvSpPr>
        <p:spPr>
          <a:xfrm>
            <a:off x="2620818" y="4272643"/>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12</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8" name="TextBox 1"/>
          <p:cNvSpPr txBox="1"/>
          <p:nvPr/>
        </p:nvSpPr>
        <p:spPr>
          <a:xfrm>
            <a:off x="2967182" y="5538107"/>
            <a:ext cx="774251"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21</a:t>
            </a:r>
          </a:p>
        </p:txBody>
      </p:sp>
      <p:sp>
        <p:nvSpPr>
          <p:cNvPr id="1059" name="TextBox 1"/>
          <p:cNvSpPr txBox="1"/>
          <p:nvPr/>
        </p:nvSpPr>
        <p:spPr>
          <a:xfrm>
            <a:off x="2620818" y="5497286"/>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21</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0</a:t>
            </a:r>
          </a:p>
        </p:txBody>
      </p:sp>
      <p:sp>
        <p:nvSpPr>
          <p:cNvPr id="1060" name="TextBox 1"/>
          <p:cNvSpPr txBox="1"/>
          <p:nvPr/>
        </p:nvSpPr>
        <p:spPr>
          <a:xfrm>
            <a:off x="3394364" y="4245428"/>
            <a:ext cx="250068" cy="546303"/>
          </a:xfrm>
          <a:prstGeom prst="rect">
            <a:avLst/>
          </a:prstGeom>
          <a:noFill/>
        </p:spPr>
        <p:txBody>
          <a:bodyPr wrap="none" lIns="0" tIns="0" rIns="0" rtlCol="0">
            <a:spAutoFit/>
          </a:bodyPr>
          <a:lstStyle/>
          <a:p>
            <a:pPr>
              <a:lnSpc>
                <a:spcPts val="1700"/>
              </a:lnSpc>
              <a:tabLst/>
            </a:pPr>
            <a:r>
              <a:rPr lang="en-US" altLang="zh-CN" sz="1801" dirty="0">
                <a:solidFill>
                  <a:srgbClr val="7030A0"/>
                </a:solidFill>
                <a:latin typeface="Segoe UI" pitchFamily="18" charset="0"/>
                <a:cs typeface="Segoe UI" pitchFamily="18" charset="0"/>
              </a:rPr>
              <a:t>(¶)</a:t>
            </a:r>
          </a:p>
          <a:p>
            <a:pPr>
              <a:lnSpc>
                <a:spcPts val="2200"/>
              </a:lnSpc>
              <a:tabLst/>
            </a:pPr>
            <a:r>
              <a:rPr lang="en-US" altLang="zh-CN" sz="1801" dirty="0">
                <a:solidFill>
                  <a:srgbClr val="0070C0"/>
                </a:solidFill>
                <a:latin typeface="Segoe UI" pitchFamily="18" charset="0"/>
                <a:cs typeface="Segoe UI" pitchFamily="18" charset="0"/>
              </a:rPr>
              <a:t>21</a:t>
            </a:r>
          </a:p>
        </p:txBody>
      </p:sp>
      <p:sp>
        <p:nvSpPr>
          <p:cNvPr id="69" name="TextBox 68"/>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42249324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3112110" y="2356804"/>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3364505" y="2036457"/>
            <a:ext cx="284291" cy="335056"/>
          </a:xfrm>
          <a:custGeom>
            <a:avLst/>
            <a:gdLst>
              <a:gd name="connsiteX0" fmla="*/ 312720 w 312720"/>
              <a:gd name="connsiteY0" fmla="*/ 27458 h 312719"/>
              <a:gd name="connsiteX1" fmla="*/ 27458 w 312720"/>
              <a:gd name="connsiteY1" fmla="*/ 312719 h 312719"/>
              <a:gd name="connsiteX2" fmla="*/ 0 w 312720"/>
              <a:gd name="connsiteY2" fmla="*/ 285261 h 312719"/>
              <a:gd name="connsiteX3" fmla="*/ 286787 w 312720"/>
              <a:gd name="connsiteY3" fmla="*/ 0 h 312719"/>
              <a:gd name="connsiteX4" fmla="*/ 312720 w 312720"/>
              <a:gd name="connsiteY4" fmla="*/ 27458 h 3127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2720" h="312719">
                <a:moveTo>
                  <a:pt x="312720" y="27458"/>
                </a:moveTo>
                <a:lnTo>
                  <a:pt x="27458" y="312719"/>
                </a:lnTo>
                <a:lnTo>
                  <a:pt x="0" y="285261"/>
                </a:lnTo>
                <a:lnTo>
                  <a:pt x="286787" y="0"/>
                </a:lnTo>
                <a:lnTo>
                  <a:pt x="312720" y="27458"/>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3112110" y="358262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3112110" y="480844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23" name="Picture 3"/>
          <p:cNvPicPr>
            <a:picLocks noChangeAspect="1" noChangeArrowheads="1"/>
          </p:cNvPicPr>
          <p:nvPr/>
        </p:nvPicPr>
        <p:blipFill>
          <a:blip r:embed="rId3"/>
          <a:srcRect/>
          <a:stretch>
            <a:fillRect/>
          </a:stretch>
        </p:blipFill>
        <p:spPr bwMode="auto">
          <a:xfrm>
            <a:off x="2828637" y="2939143"/>
            <a:ext cx="565727" cy="666750"/>
          </a:xfrm>
          <a:prstGeom prst="rect">
            <a:avLst/>
          </a:prstGeom>
          <a:noFill/>
        </p:spPr>
      </p:pic>
      <p:pic>
        <p:nvPicPr>
          <p:cNvPr id="24" name="Picture 3"/>
          <p:cNvPicPr>
            <a:picLocks noChangeAspect="1" noChangeArrowheads="1"/>
          </p:cNvPicPr>
          <p:nvPr/>
        </p:nvPicPr>
        <p:blipFill>
          <a:blip r:embed="rId4"/>
          <a:srcRect/>
          <a:stretch>
            <a:fillRect/>
          </a:stretch>
        </p:blipFill>
        <p:spPr bwMode="auto">
          <a:xfrm>
            <a:off x="2828637" y="4163786"/>
            <a:ext cx="565727" cy="666750"/>
          </a:xfrm>
          <a:prstGeom prst="rect">
            <a:avLst/>
          </a:prstGeom>
          <a:noFill/>
        </p:spPr>
      </p:pic>
      <p:pic>
        <p:nvPicPr>
          <p:cNvPr id="25" name="Picture 3"/>
          <p:cNvPicPr>
            <a:picLocks noChangeAspect="1" noChangeArrowheads="1"/>
          </p:cNvPicPr>
          <p:nvPr/>
        </p:nvPicPr>
        <p:blipFill>
          <a:blip r:embed="rId5"/>
          <a:srcRect/>
          <a:stretch>
            <a:fillRect/>
          </a:stretch>
        </p:blipFill>
        <p:spPr bwMode="auto">
          <a:xfrm>
            <a:off x="2828637" y="5388429"/>
            <a:ext cx="565727" cy="680357"/>
          </a:xfrm>
          <a:prstGeom prst="rect">
            <a:avLst/>
          </a:prstGeom>
          <a:noFill/>
        </p:spPr>
      </p:pic>
      <p:pic>
        <p:nvPicPr>
          <p:cNvPr id="26"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27"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28"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29"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30"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31"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1024"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25"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26"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28"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29"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30" name="TextBox 1"/>
          <p:cNvSpPr txBox="1"/>
          <p:nvPr/>
        </p:nvSpPr>
        <p:spPr>
          <a:xfrm>
            <a:off x="2978728"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31" name="TextBox 1"/>
          <p:cNvSpPr txBox="1"/>
          <p:nvPr/>
        </p:nvSpPr>
        <p:spPr>
          <a:xfrm>
            <a:off x="2620818" y="3048000"/>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10</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32"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33"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34"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35"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36"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37"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38"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39"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40"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41"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42"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43"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44"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45"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46"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47"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8"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9"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50"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51"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52"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53"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4"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55" name="TextBox 1"/>
          <p:cNvSpPr txBox="1"/>
          <p:nvPr/>
        </p:nvSpPr>
        <p:spPr>
          <a:xfrm>
            <a:off x="3394364" y="3048000"/>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(20)</a:t>
            </a:r>
          </a:p>
          <a:p>
            <a:pPr>
              <a:lnSpc>
                <a:spcPts val="2200"/>
              </a:lnSpc>
              <a:tabLst/>
            </a:pPr>
            <a:r>
              <a:rPr lang="en-US" altLang="zh-CN" sz="1801" dirty="0">
                <a:solidFill>
                  <a:srgbClr val="0070C0"/>
                </a:solidFill>
                <a:latin typeface="Segoe UI" pitchFamily="18" charset="0"/>
                <a:cs typeface="Segoe UI" pitchFamily="18" charset="0"/>
              </a:rPr>
              <a:t>20</a:t>
            </a:r>
          </a:p>
        </p:txBody>
      </p:sp>
      <p:sp>
        <p:nvSpPr>
          <p:cNvPr id="1056" name="TextBox 1"/>
          <p:cNvSpPr txBox="1"/>
          <p:nvPr/>
        </p:nvSpPr>
        <p:spPr>
          <a:xfrm>
            <a:off x="3394364" y="1823357"/>
            <a:ext cx="557845"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(18)</a:t>
            </a:r>
          </a:p>
          <a:p>
            <a:pPr>
              <a:lnSpc>
                <a:spcPts val="2200"/>
              </a:lnSpc>
              <a:tabLst/>
            </a:pPr>
            <a:r>
              <a:rPr lang="en-US" altLang="zh-CN" sz="1801" dirty="0">
                <a:solidFill>
                  <a:srgbClr val="0070C0"/>
                </a:solidFill>
                <a:latin typeface="Segoe UI" pitchFamily="18" charset="0"/>
                <a:cs typeface="Segoe UI" pitchFamily="18" charset="0"/>
              </a:rPr>
              <a:t>17</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18</a:t>
            </a:r>
          </a:p>
        </p:txBody>
      </p:sp>
      <p:sp>
        <p:nvSpPr>
          <p:cNvPr id="1057" name="TextBox 1"/>
          <p:cNvSpPr txBox="1"/>
          <p:nvPr/>
        </p:nvSpPr>
        <p:spPr>
          <a:xfrm>
            <a:off x="2990273" y="4313464"/>
            <a:ext cx="317395"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C</a:t>
            </a:r>
          </a:p>
        </p:txBody>
      </p:sp>
      <p:sp>
        <p:nvSpPr>
          <p:cNvPr id="1058" name="TextBox 1"/>
          <p:cNvSpPr txBox="1"/>
          <p:nvPr/>
        </p:nvSpPr>
        <p:spPr>
          <a:xfrm>
            <a:off x="2620818" y="4272643"/>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12</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9" name="TextBox 1"/>
          <p:cNvSpPr txBox="1"/>
          <p:nvPr/>
        </p:nvSpPr>
        <p:spPr>
          <a:xfrm>
            <a:off x="2967182" y="5538107"/>
            <a:ext cx="774251"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21</a:t>
            </a:r>
          </a:p>
        </p:txBody>
      </p:sp>
      <p:sp>
        <p:nvSpPr>
          <p:cNvPr id="1060" name="TextBox 1"/>
          <p:cNvSpPr txBox="1"/>
          <p:nvPr/>
        </p:nvSpPr>
        <p:spPr>
          <a:xfrm>
            <a:off x="2620818" y="5497286"/>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21</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0</a:t>
            </a:r>
          </a:p>
        </p:txBody>
      </p:sp>
      <p:sp>
        <p:nvSpPr>
          <p:cNvPr id="1061" name="TextBox 1"/>
          <p:cNvSpPr txBox="1"/>
          <p:nvPr/>
        </p:nvSpPr>
        <p:spPr>
          <a:xfrm>
            <a:off x="3394364" y="4245428"/>
            <a:ext cx="250068" cy="546303"/>
          </a:xfrm>
          <a:prstGeom prst="rect">
            <a:avLst/>
          </a:prstGeom>
          <a:noFill/>
        </p:spPr>
        <p:txBody>
          <a:bodyPr wrap="none" lIns="0" tIns="0" rIns="0" rtlCol="0">
            <a:spAutoFit/>
          </a:bodyPr>
          <a:lstStyle/>
          <a:p>
            <a:pPr>
              <a:lnSpc>
                <a:spcPts val="1700"/>
              </a:lnSpc>
              <a:tabLst/>
            </a:pPr>
            <a:r>
              <a:rPr lang="en-US" altLang="zh-CN" sz="1801" dirty="0">
                <a:solidFill>
                  <a:srgbClr val="7030A0"/>
                </a:solidFill>
                <a:latin typeface="Segoe UI" pitchFamily="18" charset="0"/>
                <a:cs typeface="Segoe UI" pitchFamily="18" charset="0"/>
              </a:rPr>
              <a:t>(¶)</a:t>
            </a:r>
          </a:p>
          <a:p>
            <a:pPr>
              <a:lnSpc>
                <a:spcPts val="2200"/>
              </a:lnSpc>
              <a:tabLst/>
            </a:pPr>
            <a:r>
              <a:rPr lang="en-US" altLang="zh-CN" sz="1801" dirty="0">
                <a:solidFill>
                  <a:srgbClr val="0070C0"/>
                </a:solidFill>
                <a:latin typeface="Segoe UI" pitchFamily="18" charset="0"/>
                <a:cs typeface="Segoe UI" pitchFamily="18" charset="0"/>
              </a:rPr>
              <a:t>21</a:t>
            </a:r>
          </a:p>
        </p:txBody>
      </p:sp>
      <p:sp>
        <p:nvSpPr>
          <p:cNvPr id="70" name="TextBox 69"/>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23102592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52399"/>
            <a:ext cx="8816340" cy="3265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 name="Group 13"/>
          <p:cNvGrpSpPr/>
          <p:nvPr/>
        </p:nvGrpSpPr>
        <p:grpSpPr>
          <a:xfrm>
            <a:off x="41702" y="3647105"/>
            <a:ext cx="2485080" cy="1610695"/>
            <a:chOff x="41702" y="3647105"/>
            <a:chExt cx="2485080" cy="1610695"/>
          </a:xfrm>
        </p:grpSpPr>
        <p:sp>
          <p:nvSpPr>
            <p:cNvPr id="2" name="Oval 1"/>
            <p:cNvSpPr/>
            <p:nvPr/>
          </p:nvSpPr>
          <p:spPr bwMode="auto">
            <a:xfrm>
              <a:off x="990600" y="383177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S</a:t>
              </a:r>
              <a:endParaRPr kumimoji="0" lang="en-US" sz="1800" b="1" i="0" u="none" strike="noStrike" cap="none" normalizeH="0" baseline="0" dirty="0">
                <a:ln>
                  <a:noFill/>
                </a:ln>
                <a:effectLst/>
                <a:latin typeface="Arial" charset="0"/>
                <a:cs typeface="Times New Roman" pitchFamily="18" charset="0"/>
              </a:endParaRPr>
            </a:p>
          </p:txBody>
        </p:sp>
        <p:sp>
          <p:nvSpPr>
            <p:cNvPr id="6" name="Oval 5"/>
            <p:cNvSpPr/>
            <p:nvPr/>
          </p:nvSpPr>
          <p:spPr bwMode="auto">
            <a:xfrm>
              <a:off x="304800" y="4800600"/>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A</a:t>
              </a:r>
              <a:endParaRPr kumimoji="0" lang="en-US" sz="1800" b="1" i="0" u="none" strike="noStrike" cap="none" normalizeH="0" baseline="0" dirty="0">
                <a:ln>
                  <a:noFill/>
                </a:ln>
                <a:effectLst/>
                <a:latin typeface="Arial" charset="0"/>
                <a:cs typeface="Times New Roman" pitchFamily="18" charset="0"/>
              </a:endParaRPr>
            </a:p>
          </p:txBody>
        </p:sp>
        <p:sp>
          <p:nvSpPr>
            <p:cNvPr id="8" name="Oval 7"/>
            <p:cNvSpPr/>
            <p:nvPr/>
          </p:nvSpPr>
          <p:spPr bwMode="auto">
            <a:xfrm>
              <a:off x="1752600" y="4800600"/>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B</a:t>
              </a:r>
              <a:endParaRPr kumimoji="0" lang="en-US" sz="1800" b="1" i="0" u="none" strike="noStrike" cap="none" normalizeH="0" baseline="0" dirty="0">
                <a:ln>
                  <a:noFill/>
                </a:ln>
                <a:effectLst/>
                <a:latin typeface="Arial" charset="0"/>
                <a:cs typeface="Times New Roman" pitchFamily="18" charset="0"/>
              </a:endParaRPr>
            </a:p>
          </p:txBody>
        </p:sp>
        <p:cxnSp>
          <p:nvCxnSpPr>
            <p:cNvPr id="4" name="Straight Connector 3"/>
            <p:cNvCxnSpPr>
              <a:stCxn id="2" idx="3"/>
              <a:endCxn id="6" idx="7"/>
            </p:cNvCxnSpPr>
            <p:nvPr/>
          </p:nvCxnSpPr>
          <p:spPr bwMode="auto">
            <a:xfrm flipH="1">
              <a:off x="695045" y="4222016"/>
              <a:ext cx="3625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Box 8"/>
            <p:cNvSpPr txBox="1"/>
            <p:nvPr/>
          </p:nvSpPr>
          <p:spPr>
            <a:xfrm>
              <a:off x="1295400" y="3647105"/>
              <a:ext cx="415498" cy="369332"/>
            </a:xfrm>
            <a:prstGeom prst="rect">
              <a:avLst/>
            </a:prstGeom>
            <a:noFill/>
          </p:spPr>
          <p:txBody>
            <a:bodyPr wrap="none" rtlCol="0">
              <a:spAutoFit/>
            </a:bodyPr>
            <a:lstStyle/>
            <a:p>
              <a:r>
                <a:rPr lang="en-US" b="1" dirty="0"/>
                <a:t>12</a:t>
              </a:r>
            </a:p>
          </p:txBody>
        </p:sp>
        <p:sp>
          <p:nvSpPr>
            <p:cNvPr id="10" name="TextBox 9"/>
            <p:cNvSpPr txBox="1"/>
            <p:nvPr/>
          </p:nvSpPr>
          <p:spPr>
            <a:xfrm>
              <a:off x="41702" y="4572000"/>
              <a:ext cx="415498" cy="369332"/>
            </a:xfrm>
            <a:prstGeom prst="rect">
              <a:avLst/>
            </a:prstGeom>
            <a:noFill/>
          </p:spPr>
          <p:txBody>
            <a:bodyPr wrap="none" rtlCol="0">
              <a:spAutoFit/>
            </a:bodyPr>
            <a:lstStyle/>
            <a:p>
              <a:r>
                <a:rPr lang="en-US" b="1" dirty="0"/>
                <a:t>15</a:t>
              </a:r>
            </a:p>
          </p:txBody>
        </p:sp>
        <p:cxnSp>
          <p:nvCxnSpPr>
            <p:cNvPr id="12" name="Straight Connector 11"/>
            <p:cNvCxnSpPr>
              <a:stCxn id="2" idx="5"/>
              <a:endCxn id="8" idx="1"/>
            </p:cNvCxnSpPr>
            <p:nvPr/>
          </p:nvCxnSpPr>
          <p:spPr bwMode="auto">
            <a:xfrm>
              <a:off x="1380845" y="4222016"/>
              <a:ext cx="4387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Box 12"/>
            <p:cNvSpPr txBox="1"/>
            <p:nvPr/>
          </p:nvSpPr>
          <p:spPr>
            <a:xfrm>
              <a:off x="2111284" y="4736068"/>
              <a:ext cx="415498" cy="369332"/>
            </a:xfrm>
            <a:prstGeom prst="rect">
              <a:avLst/>
            </a:prstGeom>
            <a:noFill/>
          </p:spPr>
          <p:txBody>
            <a:bodyPr wrap="none" rtlCol="0">
              <a:spAutoFit/>
            </a:bodyPr>
            <a:lstStyle/>
            <a:p>
              <a:r>
                <a:rPr lang="en-US" b="1" dirty="0"/>
                <a:t>13</a:t>
              </a:r>
            </a:p>
          </p:txBody>
        </p:sp>
      </p:grpSp>
      <p:grpSp>
        <p:nvGrpSpPr>
          <p:cNvPr id="17" name="Group 16"/>
          <p:cNvGrpSpPr/>
          <p:nvPr/>
        </p:nvGrpSpPr>
        <p:grpSpPr>
          <a:xfrm>
            <a:off x="2590800" y="3723305"/>
            <a:ext cx="2485080" cy="1610695"/>
            <a:chOff x="41702" y="3647105"/>
            <a:chExt cx="2485080" cy="1610695"/>
          </a:xfrm>
        </p:grpSpPr>
        <p:sp>
          <p:nvSpPr>
            <p:cNvPr id="18" name="Oval 17"/>
            <p:cNvSpPr/>
            <p:nvPr/>
          </p:nvSpPr>
          <p:spPr bwMode="auto">
            <a:xfrm>
              <a:off x="990600" y="383177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S</a:t>
              </a:r>
              <a:endParaRPr kumimoji="0" lang="en-US" sz="1800" b="1" i="0" u="none" strike="noStrike" cap="none" normalizeH="0" baseline="0" dirty="0">
                <a:ln>
                  <a:noFill/>
                </a:ln>
                <a:effectLst/>
                <a:latin typeface="Arial" charset="0"/>
                <a:cs typeface="Times New Roman" pitchFamily="18" charset="0"/>
              </a:endParaRPr>
            </a:p>
          </p:txBody>
        </p:sp>
        <p:sp>
          <p:nvSpPr>
            <p:cNvPr id="19" name="Oval 18"/>
            <p:cNvSpPr/>
            <p:nvPr/>
          </p:nvSpPr>
          <p:spPr bwMode="auto">
            <a:xfrm>
              <a:off x="304800" y="4800600"/>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A</a:t>
              </a:r>
              <a:endParaRPr kumimoji="0" lang="en-US" sz="1800" b="1" i="0" u="none" strike="noStrike" cap="none" normalizeH="0" baseline="0" dirty="0">
                <a:ln>
                  <a:noFill/>
                </a:ln>
                <a:effectLst/>
                <a:latin typeface="Arial" charset="0"/>
                <a:cs typeface="Times New Roman" pitchFamily="18" charset="0"/>
              </a:endParaRPr>
            </a:p>
          </p:txBody>
        </p:sp>
        <p:sp>
          <p:nvSpPr>
            <p:cNvPr id="20" name="Oval 19"/>
            <p:cNvSpPr/>
            <p:nvPr/>
          </p:nvSpPr>
          <p:spPr bwMode="auto">
            <a:xfrm>
              <a:off x="1752600" y="4800600"/>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B</a:t>
              </a:r>
              <a:endParaRPr kumimoji="0" lang="en-US" sz="1800" b="1" i="0" u="none" strike="noStrike" cap="none" normalizeH="0" baseline="0" dirty="0">
                <a:ln>
                  <a:noFill/>
                </a:ln>
                <a:effectLst/>
                <a:latin typeface="Arial" charset="0"/>
                <a:cs typeface="Times New Roman" pitchFamily="18" charset="0"/>
              </a:endParaRPr>
            </a:p>
          </p:txBody>
        </p:sp>
        <p:cxnSp>
          <p:nvCxnSpPr>
            <p:cNvPr id="21" name="Straight Connector 20"/>
            <p:cNvCxnSpPr>
              <a:stCxn id="18" idx="3"/>
              <a:endCxn id="19" idx="7"/>
            </p:cNvCxnSpPr>
            <p:nvPr/>
          </p:nvCxnSpPr>
          <p:spPr bwMode="auto">
            <a:xfrm flipH="1">
              <a:off x="695045" y="4222016"/>
              <a:ext cx="3625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p:cNvSpPr txBox="1"/>
            <p:nvPr/>
          </p:nvSpPr>
          <p:spPr>
            <a:xfrm>
              <a:off x="1295400" y="3647105"/>
              <a:ext cx="441146" cy="400110"/>
            </a:xfrm>
            <a:prstGeom prst="rect">
              <a:avLst/>
            </a:prstGeom>
            <a:noFill/>
          </p:spPr>
          <p:txBody>
            <a:bodyPr wrap="none" rtlCol="0">
              <a:spAutoFit/>
            </a:bodyPr>
            <a:lstStyle/>
            <a:p>
              <a:r>
                <a:rPr lang="fa-IR" sz="2000" b="1" dirty="0">
                  <a:solidFill>
                    <a:srgbClr val="7030A0"/>
                  </a:solidFill>
                </a:rPr>
                <a:t>13</a:t>
              </a:r>
              <a:endParaRPr lang="en-US" sz="2000" b="1" dirty="0">
                <a:solidFill>
                  <a:srgbClr val="7030A0"/>
                </a:solidFill>
              </a:endParaRPr>
            </a:p>
          </p:txBody>
        </p:sp>
        <p:sp>
          <p:nvSpPr>
            <p:cNvPr id="23" name="TextBox 22"/>
            <p:cNvSpPr txBox="1"/>
            <p:nvPr/>
          </p:nvSpPr>
          <p:spPr>
            <a:xfrm>
              <a:off x="41702" y="4572000"/>
              <a:ext cx="415498" cy="369332"/>
            </a:xfrm>
            <a:prstGeom prst="rect">
              <a:avLst/>
            </a:prstGeom>
            <a:noFill/>
          </p:spPr>
          <p:txBody>
            <a:bodyPr wrap="none" rtlCol="0">
              <a:spAutoFit/>
            </a:bodyPr>
            <a:lstStyle/>
            <a:p>
              <a:r>
                <a:rPr lang="en-US" b="1" dirty="0"/>
                <a:t>15</a:t>
              </a:r>
            </a:p>
          </p:txBody>
        </p:sp>
        <p:cxnSp>
          <p:nvCxnSpPr>
            <p:cNvPr id="24" name="Straight Connector 23"/>
            <p:cNvCxnSpPr>
              <a:stCxn id="18" idx="5"/>
              <a:endCxn id="20" idx="1"/>
            </p:cNvCxnSpPr>
            <p:nvPr/>
          </p:nvCxnSpPr>
          <p:spPr bwMode="auto">
            <a:xfrm>
              <a:off x="1380845" y="4222016"/>
              <a:ext cx="4387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TextBox 24"/>
            <p:cNvSpPr txBox="1"/>
            <p:nvPr/>
          </p:nvSpPr>
          <p:spPr>
            <a:xfrm>
              <a:off x="2111284" y="4736068"/>
              <a:ext cx="415498" cy="369332"/>
            </a:xfrm>
            <a:prstGeom prst="rect">
              <a:avLst/>
            </a:prstGeom>
            <a:noFill/>
          </p:spPr>
          <p:txBody>
            <a:bodyPr wrap="none" rtlCol="0">
              <a:spAutoFit/>
            </a:bodyPr>
            <a:lstStyle/>
            <a:p>
              <a:r>
                <a:rPr lang="en-US" b="1" dirty="0"/>
                <a:t>13</a:t>
              </a:r>
            </a:p>
          </p:txBody>
        </p:sp>
      </p:grpSp>
      <p:grpSp>
        <p:nvGrpSpPr>
          <p:cNvPr id="39" name="Group 38"/>
          <p:cNvGrpSpPr/>
          <p:nvPr/>
        </p:nvGrpSpPr>
        <p:grpSpPr>
          <a:xfrm>
            <a:off x="5257800" y="3733800"/>
            <a:ext cx="1536182" cy="2514600"/>
            <a:chOff x="6275954" y="3733800"/>
            <a:chExt cx="1536182" cy="2514600"/>
          </a:xfrm>
        </p:grpSpPr>
        <p:grpSp>
          <p:nvGrpSpPr>
            <p:cNvPr id="26" name="Group 25"/>
            <p:cNvGrpSpPr/>
            <p:nvPr/>
          </p:nvGrpSpPr>
          <p:grpSpPr>
            <a:xfrm>
              <a:off x="6275954" y="3733800"/>
              <a:ext cx="1536182" cy="1610695"/>
              <a:chOff x="990600" y="3647105"/>
              <a:chExt cx="1536182" cy="1610695"/>
            </a:xfrm>
          </p:grpSpPr>
          <p:sp>
            <p:nvSpPr>
              <p:cNvPr id="27" name="Oval 26"/>
              <p:cNvSpPr/>
              <p:nvPr/>
            </p:nvSpPr>
            <p:spPr bwMode="auto">
              <a:xfrm>
                <a:off x="990600" y="383177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S</a:t>
                </a:r>
                <a:endParaRPr kumimoji="0" lang="en-US" sz="1800" b="1" i="0" u="none" strike="noStrike" cap="none" normalizeH="0" baseline="0" dirty="0">
                  <a:ln>
                    <a:noFill/>
                  </a:ln>
                  <a:effectLst/>
                  <a:latin typeface="Arial" charset="0"/>
                  <a:cs typeface="Times New Roman" pitchFamily="18" charset="0"/>
                </a:endParaRPr>
              </a:p>
            </p:txBody>
          </p:sp>
          <p:sp>
            <p:nvSpPr>
              <p:cNvPr id="29" name="Oval 28"/>
              <p:cNvSpPr/>
              <p:nvPr/>
            </p:nvSpPr>
            <p:spPr bwMode="auto">
              <a:xfrm>
                <a:off x="1752600" y="4800600"/>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B</a:t>
                </a:r>
                <a:endParaRPr kumimoji="0" lang="en-US" sz="1800" b="1" i="0" u="none" strike="noStrike" cap="none" normalizeH="0" baseline="0" dirty="0">
                  <a:ln>
                    <a:noFill/>
                  </a:ln>
                  <a:effectLst/>
                  <a:latin typeface="Arial" charset="0"/>
                  <a:cs typeface="Times New Roman" pitchFamily="18" charset="0"/>
                </a:endParaRPr>
              </a:p>
            </p:txBody>
          </p:sp>
          <p:sp>
            <p:nvSpPr>
              <p:cNvPr id="31" name="TextBox 30"/>
              <p:cNvSpPr txBox="1"/>
              <p:nvPr/>
            </p:nvSpPr>
            <p:spPr>
              <a:xfrm>
                <a:off x="1344046" y="3647105"/>
                <a:ext cx="931665" cy="400110"/>
              </a:xfrm>
              <a:prstGeom prst="rect">
                <a:avLst/>
              </a:prstGeom>
              <a:noFill/>
            </p:spPr>
            <p:txBody>
              <a:bodyPr wrap="none" rtlCol="0">
                <a:spAutoFit/>
              </a:bodyPr>
              <a:lstStyle/>
              <a:p>
                <a:pPr algn="l"/>
                <a:r>
                  <a:rPr lang="fa-IR" sz="2000" b="1" dirty="0">
                    <a:solidFill>
                      <a:srgbClr val="7030A0"/>
                    </a:solidFill>
                  </a:rPr>
                  <a:t>13 (15)</a:t>
                </a:r>
                <a:endParaRPr lang="en-US" sz="2000" b="1" dirty="0">
                  <a:solidFill>
                    <a:srgbClr val="7030A0"/>
                  </a:solidFill>
                </a:endParaRPr>
              </a:p>
            </p:txBody>
          </p:sp>
          <p:cxnSp>
            <p:nvCxnSpPr>
              <p:cNvPr id="33" name="Straight Connector 32"/>
              <p:cNvCxnSpPr>
                <a:stCxn id="27" idx="5"/>
                <a:endCxn id="29" idx="1"/>
              </p:cNvCxnSpPr>
              <p:nvPr/>
            </p:nvCxnSpPr>
            <p:spPr bwMode="auto">
              <a:xfrm>
                <a:off x="1380845" y="4222016"/>
                <a:ext cx="4387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TextBox 33"/>
              <p:cNvSpPr txBox="1"/>
              <p:nvPr/>
            </p:nvSpPr>
            <p:spPr>
              <a:xfrm>
                <a:off x="2111284" y="4736068"/>
                <a:ext cx="415498" cy="369332"/>
              </a:xfrm>
              <a:prstGeom prst="rect">
                <a:avLst/>
              </a:prstGeom>
              <a:noFill/>
            </p:spPr>
            <p:txBody>
              <a:bodyPr wrap="none" rtlCol="0">
                <a:spAutoFit/>
              </a:bodyPr>
              <a:lstStyle/>
              <a:p>
                <a:r>
                  <a:rPr lang="en-US" b="1" dirty="0"/>
                  <a:t>13</a:t>
                </a:r>
              </a:p>
            </p:txBody>
          </p:sp>
        </p:grpSp>
        <p:sp>
          <p:nvSpPr>
            <p:cNvPr id="35" name="Oval 34"/>
            <p:cNvSpPr/>
            <p:nvPr/>
          </p:nvSpPr>
          <p:spPr bwMode="auto">
            <a:xfrm>
              <a:off x="6666199" y="5791200"/>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D</a:t>
              </a:r>
              <a:endParaRPr kumimoji="0" lang="en-US" sz="1800" b="1" i="0" u="none" strike="noStrike" cap="none" normalizeH="0" baseline="0" dirty="0">
                <a:ln>
                  <a:noFill/>
                </a:ln>
                <a:effectLst/>
                <a:latin typeface="Arial" charset="0"/>
                <a:cs typeface="Times New Roman" pitchFamily="18" charset="0"/>
              </a:endParaRPr>
            </a:p>
          </p:txBody>
        </p:sp>
        <p:cxnSp>
          <p:nvCxnSpPr>
            <p:cNvPr id="16" name="Straight Connector 15"/>
            <p:cNvCxnSpPr>
              <a:stCxn id="29" idx="4"/>
              <a:endCxn id="35" idx="0"/>
            </p:cNvCxnSpPr>
            <p:nvPr/>
          </p:nvCxnSpPr>
          <p:spPr bwMode="auto">
            <a:xfrm flipH="1">
              <a:off x="6894799" y="5344495"/>
              <a:ext cx="371755" cy="446705"/>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TextBox 40"/>
            <p:cNvSpPr txBox="1"/>
            <p:nvPr/>
          </p:nvSpPr>
          <p:spPr>
            <a:xfrm>
              <a:off x="7145567" y="5879068"/>
              <a:ext cx="415498" cy="369332"/>
            </a:xfrm>
            <a:prstGeom prst="rect">
              <a:avLst/>
            </a:prstGeom>
            <a:noFill/>
          </p:spPr>
          <p:txBody>
            <a:bodyPr wrap="none" rtlCol="0">
              <a:spAutoFit/>
            </a:bodyPr>
            <a:lstStyle/>
            <a:p>
              <a:r>
                <a:rPr lang="en-US" b="1" dirty="0"/>
                <a:t>18</a:t>
              </a:r>
            </a:p>
          </p:txBody>
        </p:sp>
      </p:grpSp>
      <p:grpSp>
        <p:nvGrpSpPr>
          <p:cNvPr id="43" name="Group 42"/>
          <p:cNvGrpSpPr/>
          <p:nvPr/>
        </p:nvGrpSpPr>
        <p:grpSpPr>
          <a:xfrm>
            <a:off x="6845818" y="3760232"/>
            <a:ext cx="1536182" cy="2514600"/>
            <a:chOff x="6275954" y="3733800"/>
            <a:chExt cx="1536182" cy="2514600"/>
          </a:xfrm>
        </p:grpSpPr>
        <p:grpSp>
          <p:nvGrpSpPr>
            <p:cNvPr id="44" name="Group 43"/>
            <p:cNvGrpSpPr/>
            <p:nvPr/>
          </p:nvGrpSpPr>
          <p:grpSpPr>
            <a:xfrm>
              <a:off x="6275954" y="3733800"/>
              <a:ext cx="1536182" cy="1610695"/>
              <a:chOff x="990600" y="3647105"/>
              <a:chExt cx="1536182" cy="1610695"/>
            </a:xfrm>
          </p:grpSpPr>
          <p:sp>
            <p:nvSpPr>
              <p:cNvPr id="48" name="Oval 47"/>
              <p:cNvSpPr/>
              <p:nvPr/>
            </p:nvSpPr>
            <p:spPr bwMode="auto">
              <a:xfrm>
                <a:off x="990600" y="383177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S</a:t>
                </a:r>
                <a:endParaRPr kumimoji="0" lang="en-US" sz="1800" b="1" i="0" u="none" strike="noStrike" cap="none" normalizeH="0" baseline="0" dirty="0">
                  <a:ln>
                    <a:noFill/>
                  </a:ln>
                  <a:effectLst/>
                  <a:latin typeface="Arial" charset="0"/>
                  <a:cs typeface="Times New Roman" pitchFamily="18" charset="0"/>
                </a:endParaRPr>
              </a:p>
            </p:txBody>
          </p:sp>
          <p:sp>
            <p:nvSpPr>
              <p:cNvPr id="49" name="Oval 48"/>
              <p:cNvSpPr/>
              <p:nvPr/>
            </p:nvSpPr>
            <p:spPr bwMode="auto">
              <a:xfrm>
                <a:off x="1752600" y="4800600"/>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B</a:t>
                </a:r>
                <a:endParaRPr kumimoji="0" lang="en-US" sz="1800" b="1" i="0" u="none" strike="noStrike" cap="none" normalizeH="0" baseline="0" dirty="0">
                  <a:ln>
                    <a:noFill/>
                  </a:ln>
                  <a:effectLst/>
                  <a:latin typeface="Arial" charset="0"/>
                  <a:cs typeface="Times New Roman" pitchFamily="18" charset="0"/>
                </a:endParaRPr>
              </a:p>
            </p:txBody>
          </p:sp>
          <p:sp>
            <p:nvSpPr>
              <p:cNvPr id="50" name="TextBox 49"/>
              <p:cNvSpPr txBox="1"/>
              <p:nvPr/>
            </p:nvSpPr>
            <p:spPr>
              <a:xfrm>
                <a:off x="1344046" y="3647105"/>
                <a:ext cx="931665" cy="400110"/>
              </a:xfrm>
              <a:prstGeom prst="rect">
                <a:avLst/>
              </a:prstGeom>
              <a:noFill/>
            </p:spPr>
            <p:txBody>
              <a:bodyPr wrap="none" rtlCol="0">
                <a:spAutoFit/>
              </a:bodyPr>
              <a:lstStyle/>
              <a:p>
                <a:pPr algn="l"/>
                <a:r>
                  <a:rPr lang="fa-IR" sz="2000" b="1" dirty="0">
                    <a:solidFill>
                      <a:srgbClr val="7030A0"/>
                    </a:solidFill>
                  </a:rPr>
                  <a:t>13 (15)</a:t>
                </a:r>
                <a:endParaRPr lang="en-US" sz="2000" b="1" dirty="0">
                  <a:solidFill>
                    <a:srgbClr val="7030A0"/>
                  </a:solidFill>
                </a:endParaRPr>
              </a:p>
            </p:txBody>
          </p:sp>
          <p:cxnSp>
            <p:nvCxnSpPr>
              <p:cNvPr id="51" name="Straight Connector 50"/>
              <p:cNvCxnSpPr>
                <a:stCxn id="48" idx="5"/>
                <a:endCxn id="49" idx="1"/>
              </p:cNvCxnSpPr>
              <p:nvPr/>
            </p:nvCxnSpPr>
            <p:spPr bwMode="auto">
              <a:xfrm>
                <a:off x="1380845" y="4222016"/>
                <a:ext cx="4387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TextBox 51"/>
              <p:cNvSpPr txBox="1"/>
              <p:nvPr/>
            </p:nvSpPr>
            <p:spPr>
              <a:xfrm>
                <a:off x="2111284" y="4736068"/>
                <a:ext cx="415498" cy="369332"/>
              </a:xfrm>
              <a:prstGeom prst="rect">
                <a:avLst/>
              </a:prstGeom>
              <a:noFill/>
            </p:spPr>
            <p:txBody>
              <a:bodyPr wrap="none" rtlCol="0">
                <a:spAutoFit/>
              </a:bodyPr>
              <a:lstStyle/>
              <a:p>
                <a:r>
                  <a:rPr lang="en-US" b="1" dirty="0"/>
                  <a:t>13</a:t>
                </a:r>
              </a:p>
            </p:txBody>
          </p:sp>
        </p:grpSp>
        <p:sp>
          <p:nvSpPr>
            <p:cNvPr id="45" name="Oval 44"/>
            <p:cNvSpPr/>
            <p:nvPr/>
          </p:nvSpPr>
          <p:spPr bwMode="auto">
            <a:xfrm>
              <a:off x="6666199" y="5791200"/>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D</a:t>
              </a:r>
              <a:endParaRPr kumimoji="0" lang="en-US" sz="1800" b="1" i="0" u="none" strike="noStrike" cap="none" normalizeH="0" baseline="0" dirty="0">
                <a:ln>
                  <a:noFill/>
                </a:ln>
                <a:effectLst/>
                <a:latin typeface="Arial" charset="0"/>
                <a:cs typeface="Times New Roman" pitchFamily="18" charset="0"/>
              </a:endParaRPr>
            </a:p>
          </p:txBody>
        </p:sp>
        <p:cxnSp>
          <p:nvCxnSpPr>
            <p:cNvPr id="46" name="Straight Connector 45"/>
            <p:cNvCxnSpPr>
              <a:stCxn id="49" idx="4"/>
              <a:endCxn id="45" idx="0"/>
            </p:cNvCxnSpPr>
            <p:nvPr/>
          </p:nvCxnSpPr>
          <p:spPr bwMode="auto">
            <a:xfrm flipH="1">
              <a:off x="6894799" y="5344495"/>
              <a:ext cx="371755" cy="446705"/>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TextBox 46"/>
            <p:cNvSpPr txBox="1"/>
            <p:nvPr/>
          </p:nvSpPr>
          <p:spPr>
            <a:xfrm>
              <a:off x="7145567" y="5879068"/>
              <a:ext cx="349776" cy="369332"/>
            </a:xfrm>
            <a:prstGeom prst="rect">
              <a:avLst/>
            </a:prstGeom>
            <a:noFill/>
          </p:spPr>
          <p:txBody>
            <a:bodyPr wrap="none" rtlCol="0">
              <a:spAutoFit/>
            </a:bodyPr>
            <a:lstStyle/>
            <a:p>
              <a:r>
                <a:rPr lang="en-US" b="1" dirty="0"/>
                <a:t>∞</a:t>
              </a:r>
            </a:p>
          </p:txBody>
        </p:sp>
      </p:grpSp>
    </p:spTree>
    <p:extLst>
      <p:ext uri="{BB962C8B-B14F-4D97-AF65-F5344CB8AC3E}">
        <p14:creationId xmlns:p14="http://schemas.microsoft.com/office/powerpoint/2010/main" val="17283468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2529660" y="2353536"/>
            <a:ext cx="590770" cy="621081"/>
          </a:xfrm>
          <a:custGeom>
            <a:avLst/>
            <a:gdLst>
              <a:gd name="connsiteX0" fmla="*/ 649847 w 649847"/>
              <a:gd name="connsiteY0" fmla="*/ 7627 h 579676"/>
              <a:gd name="connsiteX1" fmla="*/ 6101 w 649847"/>
              <a:gd name="connsiteY1" fmla="*/ 579676 h 579676"/>
              <a:gd name="connsiteX2" fmla="*/ 0 w 649847"/>
              <a:gd name="connsiteY2" fmla="*/ 572048 h 579676"/>
              <a:gd name="connsiteX3" fmla="*/ 642219 w 649847"/>
              <a:gd name="connsiteY3" fmla="*/ 0 h 579676"/>
              <a:gd name="connsiteX4" fmla="*/ 649847 w 649847"/>
              <a:gd name="connsiteY4" fmla="*/ 7627 h 579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49847" h="579676">
                <a:moveTo>
                  <a:pt x="649847" y="7627"/>
                </a:moveTo>
                <a:lnTo>
                  <a:pt x="6101" y="579676"/>
                </a:lnTo>
                <a:lnTo>
                  <a:pt x="0" y="572048"/>
                </a:lnTo>
                <a:lnTo>
                  <a:pt x="642219" y="0"/>
                </a:lnTo>
                <a:lnTo>
                  <a:pt x="649847"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3113497" y="2353536"/>
            <a:ext cx="590770" cy="621081"/>
          </a:xfrm>
          <a:custGeom>
            <a:avLst/>
            <a:gdLst>
              <a:gd name="connsiteX0" fmla="*/ 7627 w 649847"/>
              <a:gd name="connsiteY0" fmla="*/ 0 h 579676"/>
              <a:gd name="connsiteX1" fmla="*/ 649847 w 649847"/>
              <a:gd name="connsiteY1" fmla="*/ 572048 h 579676"/>
              <a:gd name="connsiteX2" fmla="*/ 643745 w 649847"/>
              <a:gd name="connsiteY2" fmla="*/ 579676 h 579676"/>
              <a:gd name="connsiteX3" fmla="*/ 0 w 649847"/>
              <a:gd name="connsiteY3" fmla="*/ 7627 h 579676"/>
              <a:gd name="connsiteX4" fmla="*/ 7627 w 649847"/>
              <a:gd name="connsiteY4" fmla="*/ 0 h 579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49847" h="579676">
                <a:moveTo>
                  <a:pt x="7627" y="0"/>
                </a:moveTo>
                <a:lnTo>
                  <a:pt x="649847" y="572048"/>
                </a:lnTo>
                <a:lnTo>
                  <a:pt x="643745" y="579676"/>
                </a:lnTo>
                <a:lnTo>
                  <a:pt x="0" y="7627"/>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2526887" y="358262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2260624" y="5926388"/>
            <a:ext cx="22188" cy="107871"/>
          </a:xfrm>
          <a:custGeom>
            <a:avLst/>
            <a:gdLst>
              <a:gd name="connsiteX0" fmla="*/ 12203 w 24407"/>
              <a:gd name="connsiteY0" fmla="*/ 0 h 100680"/>
              <a:gd name="connsiteX1" fmla="*/ 12203 w 24407"/>
              <a:gd name="connsiteY1" fmla="*/ 100680 h 100680"/>
            </a:gdLst>
            <a:ahLst/>
            <a:cxnLst>
              <a:cxn ang="0">
                <a:pos x="connsiteX0" y="connsiteY0"/>
              </a:cxn>
              <a:cxn ang="1">
                <a:pos x="connsiteX1" y="connsiteY1"/>
              </a:cxn>
            </a:cxnLst>
            <a:rect l="l" t="t" r="r" b="b"/>
            <a:pathLst>
              <a:path w="24407" h="100680">
                <a:moveTo>
                  <a:pt x="12203" y="0"/>
                </a:moveTo>
                <a:lnTo>
                  <a:pt x="12203" y="100680"/>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2260624" y="5735160"/>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2260624" y="5543933"/>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2260624" y="5408276"/>
            <a:ext cx="69339" cy="53936"/>
          </a:xfrm>
          <a:custGeom>
            <a:avLst/>
            <a:gdLst>
              <a:gd name="connsiteX0" fmla="*/ 0 w 76273"/>
              <a:gd name="connsiteY0" fmla="*/ 50340 h 50340"/>
              <a:gd name="connsiteX1" fmla="*/ 0 w 76273"/>
              <a:gd name="connsiteY1" fmla="*/ 12203 h 50340"/>
              <a:gd name="connsiteX2" fmla="*/ 12203 w 76273"/>
              <a:gd name="connsiteY2" fmla="*/ 0 h 50340"/>
              <a:gd name="connsiteX3" fmla="*/ 76273 w 76273"/>
              <a:gd name="connsiteY3" fmla="*/ 0 h 50340"/>
              <a:gd name="connsiteX4" fmla="*/ 76273 w 76273"/>
              <a:gd name="connsiteY4" fmla="*/ 25932 h 50340"/>
              <a:gd name="connsiteX5" fmla="*/ 12203 w 76273"/>
              <a:gd name="connsiteY5" fmla="*/ 25932 h 50340"/>
              <a:gd name="connsiteX6" fmla="*/ 24407 w 76273"/>
              <a:gd name="connsiteY6" fmla="*/ 12203 h 50340"/>
              <a:gd name="connsiteX7" fmla="*/ 24407 w 76273"/>
              <a:gd name="connsiteY7" fmla="*/ 50340 h 50340"/>
              <a:gd name="connsiteX8" fmla="*/ 0 w 76273"/>
              <a:gd name="connsiteY8" fmla="*/ 50340 h 503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6273" h="50340">
                <a:moveTo>
                  <a:pt x="0" y="50340"/>
                </a:moveTo>
                <a:lnTo>
                  <a:pt x="0" y="12203"/>
                </a:lnTo>
                <a:cubicBezTo>
                  <a:pt x="0" y="6101"/>
                  <a:pt x="4576" y="0"/>
                  <a:pt x="12203" y="0"/>
                </a:cubicBezTo>
                <a:lnTo>
                  <a:pt x="76273" y="0"/>
                </a:lnTo>
                <a:lnTo>
                  <a:pt x="76273" y="25932"/>
                </a:lnTo>
                <a:lnTo>
                  <a:pt x="12203" y="25932"/>
                </a:lnTo>
                <a:lnTo>
                  <a:pt x="24407" y="12203"/>
                </a:lnTo>
                <a:lnTo>
                  <a:pt x="24407" y="50340"/>
                </a:lnTo>
                <a:lnTo>
                  <a:pt x="0" y="50340"/>
                </a:lnTo>
              </a:path>
            </a:pathLst>
          </a:custGeom>
          <a:solidFill>
            <a:srgbClr val="385D8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2399303" y="5408276"/>
            <a:ext cx="91527" cy="27784"/>
          </a:xfrm>
          <a:custGeom>
            <a:avLst/>
            <a:gdLst>
              <a:gd name="connsiteX0" fmla="*/ 0 w 100680"/>
              <a:gd name="connsiteY0" fmla="*/ 12966 h 25932"/>
              <a:gd name="connsiteX1" fmla="*/ 100680 w 100680"/>
              <a:gd name="connsiteY1" fmla="*/ 12966 h 25932"/>
            </a:gdLst>
            <a:ahLst/>
            <a:cxnLst>
              <a:cxn ang="0">
                <a:pos x="connsiteX0" y="connsiteY0"/>
              </a:cxn>
              <a:cxn ang="1">
                <a:pos x="connsiteX1" y="connsiteY1"/>
              </a:cxn>
            </a:cxnLst>
            <a:rect l="l" t="t" r="r" b="b"/>
            <a:pathLst>
              <a:path w="100680" h="25932">
                <a:moveTo>
                  <a:pt x="0" y="12966"/>
                </a:moveTo>
                <a:lnTo>
                  <a:pt x="100680"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2560170" y="5408276"/>
            <a:ext cx="92914" cy="27784"/>
          </a:xfrm>
          <a:custGeom>
            <a:avLst/>
            <a:gdLst>
              <a:gd name="connsiteX0" fmla="*/ 0 w 102205"/>
              <a:gd name="connsiteY0" fmla="*/ 12966 h 25932"/>
              <a:gd name="connsiteX1" fmla="*/ 102205 w 102205"/>
              <a:gd name="connsiteY1" fmla="*/ 12966 h 25932"/>
            </a:gdLst>
            <a:ahLst/>
            <a:cxnLst>
              <a:cxn ang="0">
                <a:pos x="connsiteX0" y="connsiteY0"/>
              </a:cxn>
              <a:cxn ang="1">
                <a:pos x="connsiteX1" y="connsiteY1"/>
              </a:cxn>
            </a:cxnLst>
            <a:rect l="l" t="t" r="r" b="b"/>
            <a:pathLst>
              <a:path w="102205" h="25932">
                <a:moveTo>
                  <a:pt x="0" y="12966"/>
                </a:moveTo>
                <a:lnTo>
                  <a:pt x="102205"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2722424" y="5408276"/>
            <a:ext cx="80433" cy="40860"/>
          </a:xfrm>
          <a:custGeom>
            <a:avLst/>
            <a:gdLst>
              <a:gd name="connsiteX0" fmla="*/ 0 w 88476"/>
              <a:gd name="connsiteY0" fmla="*/ 0 h 38136"/>
              <a:gd name="connsiteX1" fmla="*/ 76273 w 88476"/>
              <a:gd name="connsiteY1" fmla="*/ 0 h 38136"/>
              <a:gd name="connsiteX2" fmla="*/ 88476 w 88476"/>
              <a:gd name="connsiteY2" fmla="*/ 12203 h 38136"/>
              <a:gd name="connsiteX3" fmla="*/ 88476 w 88476"/>
              <a:gd name="connsiteY3" fmla="*/ 38136 h 38136"/>
              <a:gd name="connsiteX4" fmla="*/ 64069 w 88476"/>
              <a:gd name="connsiteY4" fmla="*/ 38136 h 38136"/>
              <a:gd name="connsiteX5" fmla="*/ 64069 w 88476"/>
              <a:gd name="connsiteY5" fmla="*/ 12203 h 38136"/>
              <a:gd name="connsiteX6" fmla="*/ 76273 w 88476"/>
              <a:gd name="connsiteY6" fmla="*/ 25932 h 38136"/>
              <a:gd name="connsiteX7" fmla="*/ 0 w 88476"/>
              <a:gd name="connsiteY7" fmla="*/ 25932 h 38136"/>
              <a:gd name="connsiteX8" fmla="*/ 0 w 88476"/>
              <a:gd name="connsiteY8" fmla="*/ 0 h 381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88476" h="38136">
                <a:moveTo>
                  <a:pt x="0" y="0"/>
                </a:moveTo>
                <a:lnTo>
                  <a:pt x="76273" y="0"/>
                </a:lnTo>
                <a:cubicBezTo>
                  <a:pt x="83900" y="0"/>
                  <a:pt x="88476" y="6101"/>
                  <a:pt x="88476" y="12203"/>
                </a:cubicBezTo>
                <a:lnTo>
                  <a:pt x="88476" y="38136"/>
                </a:lnTo>
                <a:lnTo>
                  <a:pt x="64069" y="38136"/>
                </a:lnTo>
                <a:lnTo>
                  <a:pt x="64069" y="12203"/>
                </a:lnTo>
                <a:lnTo>
                  <a:pt x="76273" y="25932"/>
                </a:lnTo>
                <a:lnTo>
                  <a:pt x="0" y="25932"/>
                </a:lnTo>
                <a:lnTo>
                  <a:pt x="0" y="0"/>
                </a:lnTo>
              </a:path>
            </a:pathLst>
          </a:custGeom>
          <a:solidFill>
            <a:srgbClr val="385D8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2780669" y="5530857"/>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2780669" y="5722085"/>
            <a:ext cx="22188" cy="107871"/>
          </a:xfrm>
          <a:custGeom>
            <a:avLst/>
            <a:gdLst>
              <a:gd name="connsiteX0" fmla="*/ 12203 w 24407"/>
              <a:gd name="connsiteY0" fmla="*/ 0 h 100680"/>
              <a:gd name="connsiteX1" fmla="*/ 12203 w 24407"/>
              <a:gd name="connsiteY1" fmla="*/ 100680 h 100680"/>
            </a:gdLst>
            <a:ahLst/>
            <a:cxnLst>
              <a:cxn ang="0">
                <a:pos x="connsiteX0" y="connsiteY0"/>
              </a:cxn>
              <a:cxn ang="1">
                <a:pos x="connsiteX1" y="connsiteY1"/>
              </a:cxn>
            </a:cxnLst>
            <a:rect l="l" t="t" r="r" b="b"/>
            <a:pathLst>
              <a:path w="24407" h="100680">
                <a:moveTo>
                  <a:pt x="12203" y="0"/>
                </a:moveTo>
                <a:lnTo>
                  <a:pt x="12203" y="100680"/>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2780669" y="5911678"/>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2641990" y="6021184"/>
            <a:ext cx="91527" cy="27784"/>
          </a:xfrm>
          <a:custGeom>
            <a:avLst/>
            <a:gdLst>
              <a:gd name="connsiteX0" fmla="*/ 0 w 100680"/>
              <a:gd name="connsiteY0" fmla="*/ 12966 h 25932"/>
              <a:gd name="connsiteX1" fmla="*/ 100680 w 100680"/>
              <a:gd name="connsiteY1" fmla="*/ 12966 h 25932"/>
            </a:gdLst>
            <a:ahLst/>
            <a:cxnLst>
              <a:cxn ang="0">
                <a:pos x="connsiteX0" y="connsiteY0"/>
              </a:cxn>
              <a:cxn ang="1">
                <a:pos x="connsiteX1" y="connsiteY1"/>
              </a:cxn>
            </a:cxnLst>
            <a:rect l="l" t="t" r="r" b="b"/>
            <a:pathLst>
              <a:path w="100680" h="25932">
                <a:moveTo>
                  <a:pt x="0" y="12966"/>
                </a:moveTo>
                <a:lnTo>
                  <a:pt x="100680"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2479736" y="6021184"/>
            <a:ext cx="92915" cy="27784"/>
          </a:xfrm>
          <a:custGeom>
            <a:avLst/>
            <a:gdLst>
              <a:gd name="connsiteX0" fmla="*/ 0 w 102206"/>
              <a:gd name="connsiteY0" fmla="*/ 12966 h 25932"/>
              <a:gd name="connsiteX1" fmla="*/ 102206 w 102206"/>
              <a:gd name="connsiteY1" fmla="*/ 12966 h 25932"/>
            </a:gdLst>
            <a:ahLst/>
            <a:cxnLst>
              <a:cxn ang="0">
                <a:pos x="connsiteX0" y="connsiteY0"/>
              </a:cxn>
              <a:cxn ang="1">
                <a:pos x="connsiteX1" y="connsiteY1"/>
              </a:cxn>
            </a:cxnLst>
            <a:rect l="l" t="t" r="r" b="b"/>
            <a:pathLst>
              <a:path w="102206" h="25932">
                <a:moveTo>
                  <a:pt x="0" y="12966"/>
                </a:moveTo>
                <a:lnTo>
                  <a:pt x="102206"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2317483" y="6021184"/>
            <a:ext cx="92914" cy="27784"/>
          </a:xfrm>
          <a:custGeom>
            <a:avLst/>
            <a:gdLst>
              <a:gd name="connsiteX0" fmla="*/ 0 w 102205"/>
              <a:gd name="connsiteY0" fmla="*/ 12966 h 25932"/>
              <a:gd name="connsiteX1" fmla="*/ 102205 w 102205"/>
              <a:gd name="connsiteY1" fmla="*/ 12966 h 25932"/>
            </a:gdLst>
            <a:ahLst/>
            <a:cxnLst>
              <a:cxn ang="0">
                <a:pos x="connsiteX0" y="connsiteY0"/>
              </a:cxn>
              <a:cxn ang="1">
                <a:pos x="connsiteX1" y="connsiteY1"/>
              </a:cxn>
            </a:cxnLst>
            <a:rect l="l" t="t" r="r" b="b"/>
            <a:pathLst>
              <a:path w="102205" h="25932">
                <a:moveTo>
                  <a:pt x="0" y="12966"/>
                </a:moveTo>
                <a:lnTo>
                  <a:pt x="102205"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2526887" y="4808442"/>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2526887" y="4880356"/>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2526887" y="4952270"/>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1" name="Freeform 3"/>
          <p:cNvSpPr/>
          <p:nvPr/>
        </p:nvSpPr>
        <p:spPr>
          <a:xfrm>
            <a:off x="2526887" y="5022551"/>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2" name="Freeform 3"/>
          <p:cNvSpPr/>
          <p:nvPr/>
        </p:nvSpPr>
        <p:spPr>
          <a:xfrm>
            <a:off x="2526887" y="5094465"/>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3" name="Freeform 3"/>
          <p:cNvSpPr/>
          <p:nvPr/>
        </p:nvSpPr>
        <p:spPr>
          <a:xfrm>
            <a:off x="2526887" y="5166380"/>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4" name="Freeform 3"/>
          <p:cNvSpPr/>
          <p:nvPr/>
        </p:nvSpPr>
        <p:spPr>
          <a:xfrm>
            <a:off x="2526887" y="5238295"/>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5" name="Freeform 3"/>
          <p:cNvSpPr/>
          <p:nvPr/>
        </p:nvSpPr>
        <p:spPr>
          <a:xfrm>
            <a:off x="2526887" y="5308575"/>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6" name="Freeform 3"/>
          <p:cNvSpPr/>
          <p:nvPr/>
        </p:nvSpPr>
        <p:spPr>
          <a:xfrm>
            <a:off x="2526887" y="5380490"/>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251364" y="2939143"/>
            <a:ext cx="565727" cy="666750"/>
          </a:xfrm>
          <a:prstGeom prst="rect">
            <a:avLst/>
          </a:prstGeom>
          <a:noFill/>
        </p:spPr>
      </p:pic>
      <p:pic>
        <p:nvPicPr>
          <p:cNvPr id="1037" name="Picture 3"/>
          <p:cNvPicPr>
            <a:picLocks noChangeAspect="1" noChangeArrowheads="1"/>
          </p:cNvPicPr>
          <p:nvPr/>
        </p:nvPicPr>
        <p:blipFill>
          <a:blip r:embed="rId3"/>
          <a:srcRect/>
          <a:stretch>
            <a:fillRect/>
          </a:stretch>
        </p:blipFill>
        <p:spPr bwMode="auto">
          <a:xfrm>
            <a:off x="2251364" y="4163786"/>
            <a:ext cx="565727" cy="666750"/>
          </a:xfrm>
          <a:prstGeom prst="rect">
            <a:avLst/>
          </a:prstGeom>
          <a:noFill/>
        </p:spPr>
      </p:pic>
      <p:pic>
        <p:nvPicPr>
          <p:cNvPr id="1038" name="Picture 3"/>
          <p:cNvPicPr>
            <a:picLocks noChangeAspect="1" noChangeArrowheads="1"/>
          </p:cNvPicPr>
          <p:nvPr/>
        </p:nvPicPr>
        <p:blipFill>
          <a:blip r:embed="rId4"/>
          <a:srcRect/>
          <a:stretch>
            <a:fillRect/>
          </a:stretch>
        </p:blipFill>
        <p:spPr bwMode="auto">
          <a:xfrm>
            <a:off x="2828637" y="1714500"/>
            <a:ext cx="565727" cy="666750"/>
          </a:xfrm>
          <a:prstGeom prst="rect">
            <a:avLst/>
          </a:prstGeom>
          <a:noFill/>
        </p:spPr>
      </p:pic>
      <p:pic>
        <p:nvPicPr>
          <p:cNvPr id="1039" name="Picture 3"/>
          <p:cNvPicPr>
            <a:picLocks noChangeAspect="1" noChangeArrowheads="1"/>
          </p:cNvPicPr>
          <p:nvPr/>
        </p:nvPicPr>
        <p:blipFill>
          <a:blip r:embed="rId5"/>
          <a:srcRect/>
          <a:stretch>
            <a:fillRect/>
          </a:stretch>
        </p:blipFill>
        <p:spPr bwMode="auto">
          <a:xfrm>
            <a:off x="3417455" y="2939143"/>
            <a:ext cx="565727" cy="666750"/>
          </a:xfrm>
          <a:prstGeom prst="rect">
            <a:avLst/>
          </a:prstGeom>
          <a:noFill/>
        </p:spPr>
      </p:pic>
      <p:pic>
        <p:nvPicPr>
          <p:cNvPr id="1040"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1041"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1042"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1043"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1044"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1045"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1046"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47"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48"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49"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50" name="TextBox 1"/>
          <p:cNvSpPr txBox="1"/>
          <p:nvPr/>
        </p:nvSpPr>
        <p:spPr>
          <a:xfrm>
            <a:off x="3394364" y="2109107"/>
            <a:ext cx="250068"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18</a:t>
            </a:r>
          </a:p>
        </p:txBody>
      </p:sp>
      <p:sp>
        <p:nvSpPr>
          <p:cNvPr id="1051"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52" name="TextBox 1"/>
          <p:cNvSpPr txBox="1"/>
          <p:nvPr/>
        </p:nvSpPr>
        <p:spPr>
          <a:xfrm>
            <a:off x="2389909"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53" name="TextBox 1"/>
          <p:cNvSpPr txBox="1"/>
          <p:nvPr/>
        </p:nvSpPr>
        <p:spPr>
          <a:xfrm>
            <a:off x="2032000" y="3048000"/>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10</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4"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55"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56"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57"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58"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59"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60"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61"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62"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63"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64"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65"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66"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67"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68"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69"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70"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71"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72"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73"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74"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75"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76"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77" name="TextBox 1"/>
          <p:cNvSpPr txBox="1"/>
          <p:nvPr/>
        </p:nvSpPr>
        <p:spPr>
          <a:xfrm>
            <a:off x="3567545"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78" name="TextBox 1"/>
          <p:cNvSpPr txBox="1"/>
          <p:nvPr/>
        </p:nvSpPr>
        <p:spPr>
          <a:xfrm>
            <a:off x="3983182" y="3347357"/>
            <a:ext cx="250068"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13</a:t>
            </a:r>
          </a:p>
        </p:txBody>
      </p:sp>
      <p:sp>
        <p:nvSpPr>
          <p:cNvPr id="1079" name="TextBox 1"/>
          <p:cNvSpPr txBox="1"/>
          <p:nvPr/>
        </p:nvSpPr>
        <p:spPr>
          <a:xfrm>
            <a:off x="2805546" y="3048000"/>
            <a:ext cx="663643"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(20)</a:t>
            </a:r>
            <a:r>
              <a:rPr lang="en-US" altLang="zh-CN" sz="1801" dirty="0">
                <a:latin typeface="Times New Roman" pitchFamily="18" charset="0"/>
                <a:cs typeface="Times New Roman" pitchFamily="18" charset="0"/>
              </a:rPr>
              <a:t>  </a:t>
            </a:r>
            <a:r>
              <a:rPr lang="en-US" altLang="zh-CN" sz="1801" dirty="0">
                <a:solidFill>
                  <a:srgbClr val="00B050"/>
                </a:solidFill>
                <a:latin typeface="Segoe UI" pitchFamily="18" charset="0"/>
                <a:cs typeface="Segoe UI" pitchFamily="18" charset="0"/>
              </a:rPr>
              <a:t>8</a:t>
            </a:r>
          </a:p>
          <a:p>
            <a:pPr>
              <a:lnSpc>
                <a:spcPts val="2200"/>
              </a:lnSpc>
              <a:tabLst/>
            </a:pPr>
            <a:r>
              <a:rPr lang="en-US" altLang="zh-CN" sz="1801" dirty="0">
                <a:solidFill>
                  <a:srgbClr val="0070C0"/>
                </a:solidFill>
                <a:latin typeface="Segoe UI" pitchFamily="18" charset="0"/>
                <a:cs typeface="Segoe UI" pitchFamily="18" charset="0"/>
              </a:rPr>
              <a:t>20</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5</a:t>
            </a:r>
          </a:p>
        </p:txBody>
      </p:sp>
      <p:sp>
        <p:nvSpPr>
          <p:cNvPr id="1080" name="TextBox 1"/>
          <p:cNvSpPr txBox="1"/>
          <p:nvPr/>
        </p:nvSpPr>
        <p:spPr>
          <a:xfrm>
            <a:off x="2401454" y="4313464"/>
            <a:ext cx="317395"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C</a:t>
            </a:r>
          </a:p>
        </p:txBody>
      </p:sp>
      <p:sp>
        <p:nvSpPr>
          <p:cNvPr id="1081" name="TextBox 1"/>
          <p:cNvSpPr txBox="1"/>
          <p:nvPr/>
        </p:nvSpPr>
        <p:spPr>
          <a:xfrm>
            <a:off x="2032000" y="4272643"/>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12</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82" name="TextBox 1"/>
          <p:cNvSpPr txBox="1"/>
          <p:nvPr/>
        </p:nvSpPr>
        <p:spPr>
          <a:xfrm>
            <a:off x="2378364" y="5538107"/>
            <a:ext cx="774251"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21</a:t>
            </a:r>
          </a:p>
        </p:txBody>
      </p:sp>
      <p:sp>
        <p:nvSpPr>
          <p:cNvPr id="1083" name="TextBox 1"/>
          <p:cNvSpPr txBox="1"/>
          <p:nvPr/>
        </p:nvSpPr>
        <p:spPr>
          <a:xfrm>
            <a:off x="2032000" y="5497286"/>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21</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0</a:t>
            </a:r>
          </a:p>
        </p:txBody>
      </p:sp>
      <p:sp>
        <p:nvSpPr>
          <p:cNvPr id="1084" name="TextBox 1"/>
          <p:cNvSpPr txBox="1"/>
          <p:nvPr/>
        </p:nvSpPr>
        <p:spPr>
          <a:xfrm>
            <a:off x="2805546" y="4272643"/>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(21)</a:t>
            </a:r>
          </a:p>
          <a:p>
            <a:pPr>
              <a:lnSpc>
                <a:spcPts val="2200"/>
              </a:lnSpc>
              <a:tabLst/>
            </a:pPr>
            <a:r>
              <a:rPr lang="en-US" altLang="zh-CN" sz="1801" dirty="0">
                <a:solidFill>
                  <a:srgbClr val="0070C0"/>
                </a:solidFill>
                <a:latin typeface="Segoe UI" pitchFamily="18" charset="0"/>
                <a:cs typeface="Segoe UI" pitchFamily="18" charset="0"/>
              </a:rPr>
              <a:t>21</a:t>
            </a:r>
          </a:p>
        </p:txBody>
      </p:sp>
      <p:sp>
        <p:nvSpPr>
          <p:cNvPr id="93" name="TextBox 92"/>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2726301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2529660" y="2353536"/>
            <a:ext cx="590770" cy="621081"/>
          </a:xfrm>
          <a:custGeom>
            <a:avLst/>
            <a:gdLst>
              <a:gd name="connsiteX0" fmla="*/ 649847 w 649847"/>
              <a:gd name="connsiteY0" fmla="*/ 7627 h 579676"/>
              <a:gd name="connsiteX1" fmla="*/ 6101 w 649847"/>
              <a:gd name="connsiteY1" fmla="*/ 579676 h 579676"/>
              <a:gd name="connsiteX2" fmla="*/ 0 w 649847"/>
              <a:gd name="connsiteY2" fmla="*/ 572048 h 579676"/>
              <a:gd name="connsiteX3" fmla="*/ 642219 w 649847"/>
              <a:gd name="connsiteY3" fmla="*/ 0 h 579676"/>
              <a:gd name="connsiteX4" fmla="*/ 649847 w 649847"/>
              <a:gd name="connsiteY4" fmla="*/ 7627 h 579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49847" h="579676">
                <a:moveTo>
                  <a:pt x="649847" y="7627"/>
                </a:moveTo>
                <a:lnTo>
                  <a:pt x="6101" y="579676"/>
                </a:lnTo>
                <a:lnTo>
                  <a:pt x="0" y="572048"/>
                </a:lnTo>
                <a:lnTo>
                  <a:pt x="642219" y="0"/>
                </a:lnTo>
                <a:lnTo>
                  <a:pt x="649847"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3113497" y="2353536"/>
            <a:ext cx="590770" cy="621081"/>
          </a:xfrm>
          <a:custGeom>
            <a:avLst/>
            <a:gdLst>
              <a:gd name="connsiteX0" fmla="*/ 7627 w 649847"/>
              <a:gd name="connsiteY0" fmla="*/ 0 h 579676"/>
              <a:gd name="connsiteX1" fmla="*/ 649847 w 649847"/>
              <a:gd name="connsiteY1" fmla="*/ 572048 h 579676"/>
              <a:gd name="connsiteX2" fmla="*/ 643745 w 649847"/>
              <a:gd name="connsiteY2" fmla="*/ 579676 h 579676"/>
              <a:gd name="connsiteX3" fmla="*/ 0 w 649847"/>
              <a:gd name="connsiteY3" fmla="*/ 7627 h 579676"/>
              <a:gd name="connsiteX4" fmla="*/ 7627 w 649847"/>
              <a:gd name="connsiteY4" fmla="*/ 0 h 579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49847" h="579676">
                <a:moveTo>
                  <a:pt x="7627" y="0"/>
                </a:moveTo>
                <a:lnTo>
                  <a:pt x="649847" y="572048"/>
                </a:lnTo>
                <a:lnTo>
                  <a:pt x="643745" y="579676"/>
                </a:lnTo>
                <a:lnTo>
                  <a:pt x="0" y="7627"/>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2260624" y="4700570"/>
            <a:ext cx="22188" cy="107871"/>
          </a:xfrm>
          <a:custGeom>
            <a:avLst/>
            <a:gdLst>
              <a:gd name="connsiteX0" fmla="*/ 12203 w 24407"/>
              <a:gd name="connsiteY0" fmla="*/ 0 h 100680"/>
              <a:gd name="connsiteX1" fmla="*/ 12203 w 24407"/>
              <a:gd name="connsiteY1" fmla="*/ 100680 h 100680"/>
            </a:gdLst>
            <a:ahLst/>
            <a:cxnLst>
              <a:cxn ang="0">
                <a:pos x="connsiteX0" y="connsiteY0"/>
              </a:cxn>
              <a:cxn ang="1">
                <a:pos x="connsiteX1" y="connsiteY1"/>
              </a:cxn>
            </a:cxnLst>
            <a:rect l="l" t="t" r="r" b="b"/>
            <a:pathLst>
              <a:path w="24407" h="100680">
                <a:moveTo>
                  <a:pt x="12203" y="0"/>
                </a:moveTo>
                <a:lnTo>
                  <a:pt x="12203" y="100680"/>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2260624" y="4509342"/>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2260624" y="4318115"/>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2260624" y="4182456"/>
            <a:ext cx="69339" cy="53936"/>
          </a:xfrm>
          <a:custGeom>
            <a:avLst/>
            <a:gdLst>
              <a:gd name="connsiteX0" fmla="*/ 0 w 76273"/>
              <a:gd name="connsiteY0" fmla="*/ 50340 h 50340"/>
              <a:gd name="connsiteX1" fmla="*/ 0 w 76273"/>
              <a:gd name="connsiteY1" fmla="*/ 12203 h 50340"/>
              <a:gd name="connsiteX2" fmla="*/ 12203 w 76273"/>
              <a:gd name="connsiteY2" fmla="*/ 0 h 50340"/>
              <a:gd name="connsiteX3" fmla="*/ 76273 w 76273"/>
              <a:gd name="connsiteY3" fmla="*/ 0 h 50340"/>
              <a:gd name="connsiteX4" fmla="*/ 76273 w 76273"/>
              <a:gd name="connsiteY4" fmla="*/ 25932 h 50340"/>
              <a:gd name="connsiteX5" fmla="*/ 12203 w 76273"/>
              <a:gd name="connsiteY5" fmla="*/ 25932 h 50340"/>
              <a:gd name="connsiteX6" fmla="*/ 24407 w 76273"/>
              <a:gd name="connsiteY6" fmla="*/ 12203 h 50340"/>
              <a:gd name="connsiteX7" fmla="*/ 24407 w 76273"/>
              <a:gd name="connsiteY7" fmla="*/ 50340 h 50340"/>
              <a:gd name="connsiteX8" fmla="*/ 0 w 76273"/>
              <a:gd name="connsiteY8" fmla="*/ 50340 h 503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6273" h="50340">
                <a:moveTo>
                  <a:pt x="0" y="50340"/>
                </a:moveTo>
                <a:lnTo>
                  <a:pt x="0" y="12203"/>
                </a:lnTo>
                <a:cubicBezTo>
                  <a:pt x="0" y="6101"/>
                  <a:pt x="4576" y="0"/>
                  <a:pt x="12203" y="0"/>
                </a:cubicBezTo>
                <a:lnTo>
                  <a:pt x="76273" y="0"/>
                </a:lnTo>
                <a:lnTo>
                  <a:pt x="76273" y="25932"/>
                </a:lnTo>
                <a:lnTo>
                  <a:pt x="12203" y="25932"/>
                </a:lnTo>
                <a:lnTo>
                  <a:pt x="24407" y="12203"/>
                </a:lnTo>
                <a:lnTo>
                  <a:pt x="24407" y="50340"/>
                </a:lnTo>
                <a:lnTo>
                  <a:pt x="0" y="50340"/>
                </a:lnTo>
              </a:path>
            </a:pathLst>
          </a:custGeom>
          <a:solidFill>
            <a:srgbClr val="385D8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2399303" y="4182457"/>
            <a:ext cx="91527" cy="27784"/>
          </a:xfrm>
          <a:custGeom>
            <a:avLst/>
            <a:gdLst>
              <a:gd name="connsiteX0" fmla="*/ 0 w 100680"/>
              <a:gd name="connsiteY0" fmla="*/ 12966 h 25932"/>
              <a:gd name="connsiteX1" fmla="*/ 100680 w 100680"/>
              <a:gd name="connsiteY1" fmla="*/ 12966 h 25932"/>
            </a:gdLst>
            <a:ahLst/>
            <a:cxnLst>
              <a:cxn ang="0">
                <a:pos x="connsiteX0" y="connsiteY0"/>
              </a:cxn>
              <a:cxn ang="1">
                <a:pos x="connsiteX1" y="connsiteY1"/>
              </a:cxn>
            </a:cxnLst>
            <a:rect l="l" t="t" r="r" b="b"/>
            <a:pathLst>
              <a:path w="100680" h="25932">
                <a:moveTo>
                  <a:pt x="0" y="12966"/>
                </a:moveTo>
                <a:lnTo>
                  <a:pt x="100680"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2560170" y="4182457"/>
            <a:ext cx="92914" cy="27784"/>
          </a:xfrm>
          <a:custGeom>
            <a:avLst/>
            <a:gdLst>
              <a:gd name="connsiteX0" fmla="*/ 0 w 102205"/>
              <a:gd name="connsiteY0" fmla="*/ 12966 h 25932"/>
              <a:gd name="connsiteX1" fmla="*/ 102205 w 102205"/>
              <a:gd name="connsiteY1" fmla="*/ 12966 h 25932"/>
            </a:gdLst>
            <a:ahLst/>
            <a:cxnLst>
              <a:cxn ang="0">
                <a:pos x="connsiteX0" y="connsiteY0"/>
              </a:cxn>
              <a:cxn ang="1">
                <a:pos x="connsiteX1" y="connsiteY1"/>
              </a:cxn>
            </a:cxnLst>
            <a:rect l="l" t="t" r="r" b="b"/>
            <a:pathLst>
              <a:path w="102205" h="25932">
                <a:moveTo>
                  <a:pt x="0" y="12966"/>
                </a:moveTo>
                <a:lnTo>
                  <a:pt x="102205"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2722424" y="4182456"/>
            <a:ext cx="80433" cy="40860"/>
          </a:xfrm>
          <a:custGeom>
            <a:avLst/>
            <a:gdLst>
              <a:gd name="connsiteX0" fmla="*/ 0 w 88476"/>
              <a:gd name="connsiteY0" fmla="*/ 0 h 38136"/>
              <a:gd name="connsiteX1" fmla="*/ 76273 w 88476"/>
              <a:gd name="connsiteY1" fmla="*/ 0 h 38136"/>
              <a:gd name="connsiteX2" fmla="*/ 88476 w 88476"/>
              <a:gd name="connsiteY2" fmla="*/ 12203 h 38136"/>
              <a:gd name="connsiteX3" fmla="*/ 88476 w 88476"/>
              <a:gd name="connsiteY3" fmla="*/ 38136 h 38136"/>
              <a:gd name="connsiteX4" fmla="*/ 64069 w 88476"/>
              <a:gd name="connsiteY4" fmla="*/ 38136 h 38136"/>
              <a:gd name="connsiteX5" fmla="*/ 64069 w 88476"/>
              <a:gd name="connsiteY5" fmla="*/ 12203 h 38136"/>
              <a:gd name="connsiteX6" fmla="*/ 76273 w 88476"/>
              <a:gd name="connsiteY6" fmla="*/ 25932 h 38136"/>
              <a:gd name="connsiteX7" fmla="*/ 0 w 88476"/>
              <a:gd name="connsiteY7" fmla="*/ 25932 h 38136"/>
              <a:gd name="connsiteX8" fmla="*/ 0 w 88476"/>
              <a:gd name="connsiteY8" fmla="*/ 0 h 381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88476" h="38136">
                <a:moveTo>
                  <a:pt x="0" y="0"/>
                </a:moveTo>
                <a:lnTo>
                  <a:pt x="76273" y="0"/>
                </a:lnTo>
                <a:cubicBezTo>
                  <a:pt x="83900" y="0"/>
                  <a:pt x="88476" y="6101"/>
                  <a:pt x="88476" y="12203"/>
                </a:cubicBezTo>
                <a:lnTo>
                  <a:pt x="88476" y="38136"/>
                </a:lnTo>
                <a:lnTo>
                  <a:pt x="64069" y="38136"/>
                </a:lnTo>
                <a:lnTo>
                  <a:pt x="64069" y="12203"/>
                </a:lnTo>
                <a:lnTo>
                  <a:pt x="76273" y="25932"/>
                </a:lnTo>
                <a:lnTo>
                  <a:pt x="0" y="25932"/>
                </a:lnTo>
                <a:lnTo>
                  <a:pt x="0" y="0"/>
                </a:lnTo>
              </a:path>
            </a:pathLst>
          </a:custGeom>
          <a:solidFill>
            <a:srgbClr val="385D8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2780669" y="4305039"/>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2780669" y="4496266"/>
            <a:ext cx="22188" cy="107871"/>
          </a:xfrm>
          <a:custGeom>
            <a:avLst/>
            <a:gdLst>
              <a:gd name="connsiteX0" fmla="*/ 12203 w 24407"/>
              <a:gd name="connsiteY0" fmla="*/ 0 h 100680"/>
              <a:gd name="connsiteX1" fmla="*/ 12203 w 24407"/>
              <a:gd name="connsiteY1" fmla="*/ 100680 h 100680"/>
            </a:gdLst>
            <a:ahLst/>
            <a:cxnLst>
              <a:cxn ang="0">
                <a:pos x="connsiteX0" y="connsiteY0"/>
              </a:cxn>
              <a:cxn ang="1">
                <a:pos x="connsiteX1" y="connsiteY1"/>
              </a:cxn>
            </a:cxnLst>
            <a:rect l="l" t="t" r="r" b="b"/>
            <a:pathLst>
              <a:path w="24407" h="100680">
                <a:moveTo>
                  <a:pt x="12203" y="0"/>
                </a:moveTo>
                <a:lnTo>
                  <a:pt x="12203" y="100680"/>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2780669" y="4685860"/>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2641990" y="4795366"/>
            <a:ext cx="91527" cy="27784"/>
          </a:xfrm>
          <a:custGeom>
            <a:avLst/>
            <a:gdLst>
              <a:gd name="connsiteX0" fmla="*/ 0 w 100680"/>
              <a:gd name="connsiteY0" fmla="*/ 12966 h 25932"/>
              <a:gd name="connsiteX1" fmla="*/ 100680 w 100680"/>
              <a:gd name="connsiteY1" fmla="*/ 12966 h 25932"/>
            </a:gdLst>
            <a:ahLst/>
            <a:cxnLst>
              <a:cxn ang="0">
                <a:pos x="connsiteX0" y="connsiteY0"/>
              </a:cxn>
              <a:cxn ang="1">
                <a:pos x="connsiteX1" y="connsiteY1"/>
              </a:cxn>
            </a:cxnLst>
            <a:rect l="l" t="t" r="r" b="b"/>
            <a:pathLst>
              <a:path w="100680" h="25932">
                <a:moveTo>
                  <a:pt x="0" y="12966"/>
                </a:moveTo>
                <a:lnTo>
                  <a:pt x="100680"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2479736" y="4795366"/>
            <a:ext cx="92915" cy="27784"/>
          </a:xfrm>
          <a:custGeom>
            <a:avLst/>
            <a:gdLst>
              <a:gd name="connsiteX0" fmla="*/ 0 w 102206"/>
              <a:gd name="connsiteY0" fmla="*/ 12966 h 25932"/>
              <a:gd name="connsiteX1" fmla="*/ 102206 w 102206"/>
              <a:gd name="connsiteY1" fmla="*/ 12966 h 25932"/>
            </a:gdLst>
            <a:ahLst/>
            <a:cxnLst>
              <a:cxn ang="0">
                <a:pos x="connsiteX0" y="connsiteY0"/>
              </a:cxn>
              <a:cxn ang="1">
                <a:pos x="connsiteX1" y="connsiteY1"/>
              </a:cxn>
            </a:cxnLst>
            <a:rect l="l" t="t" r="r" b="b"/>
            <a:pathLst>
              <a:path w="102206" h="25932">
                <a:moveTo>
                  <a:pt x="0" y="12966"/>
                </a:moveTo>
                <a:lnTo>
                  <a:pt x="102206"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2317483" y="4795366"/>
            <a:ext cx="92914" cy="27784"/>
          </a:xfrm>
          <a:custGeom>
            <a:avLst/>
            <a:gdLst>
              <a:gd name="connsiteX0" fmla="*/ 0 w 102205"/>
              <a:gd name="connsiteY0" fmla="*/ 12966 h 25932"/>
              <a:gd name="connsiteX1" fmla="*/ 102205 w 102205"/>
              <a:gd name="connsiteY1" fmla="*/ 12966 h 25932"/>
            </a:gdLst>
            <a:ahLst/>
            <a:cxnLst>
              <a:cxn ang="0">
                <a:pos x="connsiteX0" y="connsiteY0"/>
              </a:cxn>
              <a:cxn ang="1">
                <a:pos x="connsiteX1" y="connsiteY1"/>
              </a:cxn>
            </a:cxnLst>
            <a:rect l="l" t="t" r="r" b="b"/>
            <a:pathLst>
              <a:path w="102205" h="25932">
                <a:moveTo>
                  <a:pt x="0" y="12966"/>
                </a:moveTo>
                <a:lnTo>
                  <a:pt x="102205"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2526887" y="3582623"/>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2526887" y="3654538"/>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2526887" y="3726452"/>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2526887" y="3796733"/>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1" name="Freeform 3"/>
          <p:cNvSpPr/>
          <p:nvPr/>
        </p:nvSpPr>
        <p:spPr>
          <a:xfrm>
            <a:off x="2526887" y="3868647"/>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2" name="Freeform 3"/>
          <p:cNvSpPr/>
          <p:nvPr/>
        </p:nvSpPr>
        <p:spPr>
          <a:xfrm>
            <a:off x="2526887" y="3940562"/>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3" name="Freeform 3"/>
          <p:cNvSpPr/>
          <p:nvPr/>
        </p:nvSpPr>
        <p:spPr>
          <a:xfrm>
            <a:off x="2526887" y="4012476"/>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4" name="Freeform 3"/>
          <p:cNvSpPr/>
          <p:nvPr/>
        </p:nvSpPr>
        <p:spPr>
          <a:xfrm>
            <a:off x="2526887" y="4082757"/>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5" name="Freeform 3"/>
          <p:cNvSpPr/>
          <p:nvPr/>
        </p:nvSpPr>
        <p:spPr>
          <a:xfrm>
            <a:off x="2526887" y="4154671"/>
            <a:ext cx="9707" cy="40860"/>
          </a:xfrm>
          <a:custGeom>
            <a:avLst/>
            <a:gdLst>
              <a:gd name="connsiteX0" fmla="*/ 5339 w 10678"/>
              <a:gd name="connsiteY0" fmla="*/ 0 h 38136"/>
              <a:gd name="connsiteX1" fmla="*/ 5339 w 10678"/>
              <a:gd name="connsiteY1" fmla="*/ 38136 h 38136"/>
            </a:gdLst>
            <a:ahLst/>
            <a:cxnLst>
              <a:cxn ang="0">
                <a:pos x="connsiteX0" y="connsiteY0"/>
              </a:cxn>
              <a:cxn ang="1">
                <a:pos x="connsiteX1" y="connsiteY1"/>
              </a:cxn>
            </a:cxnLst>
            <a:rect l="l" t="t" r="r" b="b"/>
            <a:pathLst>
              <a:path w="10678" h="38136">
                <a:moveTo>
                  <a:pt x="5339" y="0"/>
                </a:moveTo>
                <a:lnTo>
                  <a:pt x="5339" y="3813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6" name="Freeform 3"/>
          <p:cNvSpPr/>
          <p:nvPr/>
        </p:nvSpPr>
        <p:spPr>
          <a:xfrm>
            <a:off x="3697333" y="3582622"/>
            <a:ext cx="8320" cy="612909"/>
          </a:xfrm>
          <a:custGeom>
            <a:avLst/>
            <a:gdLst>
              <a:gd name="connsiteX0" fmla="*/ 4576 w 9152"/>
              <a:gd name="connsiteY0" fmla="*/ 0 h 572048"/>
              <a:gd name="connsiteX1" fmla="*/ 4576 w 9152"/>
              <a:gd name="connsiteY1" fmla="*/ 572048 h 572048"/>
            </a:gdLst>
            <a:ahLst/>
            <a:cxnLst>
              <a:cxn ang="0">
                <a:pos x="connsiteX0" y="connsiteY0"/>
              </a:cxn>
              <a:cxn ang="1">
                <a:pos x="connsiteX1" y="connsiteY1"/>
              </a:cxn>
            </a:cxnLst>
            <a:rect l="l" t="t" r="r" b="b"/>
            <a:pathLst>
              <a:path w="9152" h="572048">
                <a:moveTo>
                  <a:pt x="4576" y="0"/>
                </a:moveTo>
                <a:lnTo>
                  <a:pt x="4576"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251364" y="2939143"/>
            <a:ext cx="565727" cy="666750"/>
          </a:xfrm>
          <a:prstGeom prst="rect">
            <a:avLst/>
          </a:prstGeom>
          <a:noFill/>
        </p:spPr>
      </p:pic>
      <p:pic>
        <p:nvPicPr>
          <p:cNvPr id="1037" name="Picture 3"/>
          <p:cNvPicPr>
            <a:picLocks noChangeAspect="1" noChangeArrowheads="1"/>
          </p:cNvPicPr>
          <p:nvPr/>
        </p:nvPicPr>
        <p:blipFill>
          <a:blip r:embed="rId3"/>
          <a:srcRect/>
          <a:stretch>
            <a:fillRect/>
          </a:stretch>
        </p:blipFill>
        <p:spPr bwMode="auto">
          <a:xfrm>
            <a:off x="2828637" y="1714500"/>
            <a:ext cx="565727" cy="666750"/>
          </a:xfrm>
          <a:prstGeom prst="rect">
            <a:avLst/>
          </a:prstGeom>
          <a:noFill/>
        </p:spPr>
      </p:pic>
      <p:pic>
        <p:nvPicPr>
          <p:cNvPr id="1038" name="Picture 3"/>
          <p:cNvPicPr>
            <a:picLocks noChangeAspect="1" noChangeArrowheads="1"/>
          </p:cNvPicPr>
          <p:nvPr/>
        </p:nvPicPr>
        <p:blipFill>
          <a:blip r:embed="rId4"/>
          <a:srcRect/>
          <a:stretch>
            <a:fillRect/>
          </a:stretch>
        </p:blipFill>
        <p:spPr bwMode="auto">
          <a:xfrm>
            <a:off x="3417455" y="2939143"/>
            <a:ext cx="565727" cy="666750"/>
          </a:xfrm>
          <a:prstGeom prst="rect">
            <a:avLst/>
          </a:prstGeom>
          <a:noFill/>
        </p:spPr>
      </p:pic>
      <p:pic>
        <p:nvPicPr>
          <p:cNvPr id="1039" name="Picture 3"/>
          <p:cNvPicPr>
            <a:picLocks noChangeAspect="1" noChangeArrowheads="1"/>
          </p:cNvPicPr>
          <p:nvPr/>
        </p:nvPicPr>
        <p:blipFill>
          <a:blip r:embed="rId5"/>
          <a:srcRect/>
          <a:stretch>
            <a:fillRect/>
          </a:stretch>
        </p:blipFill>
        <p:spPr bwMode="auto">
          <a:xfrm>
            <a:off x="3417455" y="4163786"/>
            <a:ext cx="565727" cy="666750"/>
          </a:xfrm>
          <a:prstGeom prst="rect">
            <a:avLst/>
          </a:prstGeom>
          <a:noFill/>
        </p:spPr>
      </p:pic>
      <p:pic>
        <p:nvPicPr>
          <p:cNvPr id="1040"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1041"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1042"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1043"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1044"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1045"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1046"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47"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48"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49"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50" name="TextBox 1"/>
          <p:cNvSpPr txBox="1"/>
          <p:nvPr/>
        </p:nvSpPr>
        <p:spPr>
          <a:xfrm>
            <a:off x="3394364" y="2109107"/>
            <a:ext cx="250068"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18</a:t>
            </a:r>
          </a:p>
        </p:txBody>
      </p:sp>
      <p:sp>
        <p:nvSpPr>
          <p:cNvPr id="1051"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52" name="TextBox 1"/>
          <p:cNvSpPr txBox="1"/>
          <p:nvPr/>
        </p:nvSpPr>
        <p:spPr>
          <a:xfrm>
            <a:off x="2389909"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53" name="TextBox 1"/>
          <p:cNvSpPr txBox="1"/>
          <p:nvPr/>
        </p:nvSpPr>
        <p:spPr>
          <a:xfrm>
            <a:off x="2032000" y="3048000"/>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10</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4"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55"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56"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57"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58"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59"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60"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61"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62"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63"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64"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65"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66"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67"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68"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69"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70"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71"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72"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73"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74"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75"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76"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77" name="TextBox 1"/>
          <p:cNvSpPr txBox="1"/>
          <p:nvPr/>
        </p:nvSpPr>
        <p:spPr>
          <a:xfrm>
            <a:off x="3567545"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78" name="TextBox 1"/>
          <p:cNvSpPr txBox="1"/>
          <p:nvPr/>
        </p:nvSpPr>
        <p:spPr>
          <a:xfrm>
            <a:off x="3983182" y="3347357"/>
            <a:ext cx="250068"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13</a:t>
            </a:r>
          </a:p>
        </p:txBody>
      </p:sp>
      <p:sp>
        <p:nvSpPr>
          <p:cNvPr id="1079" name="TextBox 1"/>
          <p:cNvSpPr txBox="1"/>
          <p:nvPr/>
        </p:nvSpPr>
        <p:spPr>
          <a:xfrm>
            <a:off x="2805546" y="3048000"/>
            <a:ext cx="663643"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(20)</a:t>
            </a:r>
            <a:r>
              <a:rPr lang="en-US" altLang="zh-CN" sz="1801" dirty="0">
                <a:latin typeface="Times New Roman" pitchFamily="18" charset="0"/>
                <a:cs typeface="Times New Roman" pitchFamily="18" charset="0"/>
              </a:rPr>
              <a:t>  </a:t>
            </a:r>
            <a:r>
              <a:rPr lang="en-US" altLang="zh-CN" sz="1801" dirty="0">
                <a:solidFill>
                  <a:srgbClr val="00B050"/>
                </a:solidFill>
                <a:latin typeface="Segoe UI" pitchFamily="18" charset="0"/>
                <a:cs typeface="Segoe UI" pitchFamily="18" charset="0"/>
              </a:rPr>
              <a:t>8</a:t>
            </a:r>
          </a:p>
          <a:p>
            <a:pPr>
              <a:lnSpc>
                <a:spcPts val="2200"/>
              </a:lnSpc>
              <a:tabLst/>
            </a:pPr>
            <a:r>
              <a:rPr lang="en-US" altLang="zh-CN" sz="1801" dirty="0">
                <a:solidFill>
                  <a:srgbClr val="0070C0"/>
                </a:solidFill>
                <a:latin typeface="Segoe UI" pitchFamily="18" charset="0"/>
                <a:cs typeface="Segoe UI" pitchFamily="18" charset="0"/>
              </a:rPr>
              <a:t>20</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5</a:t>
            </a:r>
          </a:p>
        </p:txBody>
      </p:sp>
      <p:sp>
        <p:nvSpPr>
          <p:cNvPr id="1080" name="TextBox 1"/>
          <p:cNvSpPr txBox="1"/>
          <p:nvPr/>
        </p:nvSpPr>
        <p:spPr>
          <a:xfrm>
            <a:off x="2401454" y="4313464"/>
            <a:ext cx="317395"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C</a:t>
            </a:r>
          </a:p>
        </p:txBody>
      </p:sp>
      <p:sp>
        <p:nvSpPr>
          <p:cNvPr id="1081" name="TextBox 1"/>
          <p:cNvSpPr txBox="1"/>
          <p:nvPr/>
        </p:nvSpPr>
        <p:spPr>
          <a:xfrm>
            <a:off x="2032000" y="4272643"/>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12</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82" name="TextBox 1"/>
          <p:cNvSpPr txBox="1"/>
          <p:nvPr/>
        </p:nvSpPr>
        <p:spPr>
          <a:xfrm>
            <a:off x="3556000" y="4313464"/>
            <a:ext cx="359073"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D</a:t>
            </a:r>
          </a:p>
        </p:txBody>
      </p:sp>
      <p:sp>
        <p:nvSpPr>
          <p:cNvPr id="1083" name="TextBox 1"/>
          <p:cNvSpPr txBox="1"/>
          <p:nvPr/>
        </p:nvSpPr>
        <p:spPr>
          <a:xfrm>
            <a:off x="3983182" y="4572000"/>
            <a:ext cx="250068"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18</a:t>
            </a:r>
          </a:p>
        </p:txBody>
      </p:sp>
      <p:sp>
        <p:nvSpPr>
          <p:cNvPr id="1084" name="TextBox 1"/>
          <p:cNvSpPr txBox="1"/>
          <p:nvPr/>
        </p:nvSpPr>
        <p:spPr>
          <a:xfrm>
            <a:off x="2805545" y="4272643"/>
            <a:ext cx="695703"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(21)</a:t>
            </a:r>
            <a:r>
              <a:rPr lang="en-US" altLang="zh-CN" sz="1801" dirty="0">
                <a:latin typeface="Times New Roman" pitchFamily="18" charset="0"/>
                <a:cs typeface="Times New Roman" pitchFamily="18" charset="0"/>
              </a:rPr>
              <a:t> </a:t>
            </a:r>
            <a:r>
              <a:rPr lang="en-US" altLang="zh-CN" sz="1801" dirty="0">
                <a:solidFill>
                  <a:srgbClr val="00B050"/>
                </a:solidFill>
                <a:latin typeface="Segoe UI" pitchFamily="18" charset="0"/>
                <a:cs typeface="Segoe UI" pitchFamily="18" charset="0"/>
              </a:rPr>
              <a:t>16</a:t>
            </a:r>
          </a:p>
          <a:p>
            <a:pPr>
              <a:lnSpc>
                <a:spcPts val="2200"/>
              </a:lnSpc>
              <a:tabLst/>
            </a:pPr>
            <a:r>
              <a:rPr lang="en-US" altLang="zh-CN" sz="1801" dirty="0">
                <a:solidFill>
                  <a:srgbClr val="0070C0"/>
                </a:solidFill>
                <a:latin typeface="Segoe UI" pitchFamily="18" charset="0"/>
                <a:cs typeface="Segoe UI" pitchFamily="18" charset="0"/>
              </a:rPr>
              <a:t>21</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2</a:t>
            </a:r>
          </a:p>
        </p:txBody>
      </p:sp>
      <p:sp>
        <p:nvSpPr>
          <p:cNvPr id="93" name="TextBox 92"/>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26666713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3088535" y="2353535"/>
            <a:ext cx="31895" cy="34322"/>
          </a:xfrm>
          <a:custGeom>
            <a:avLst/>
            <a:gdLst>
              <a:gd name="connsiteX0" fmla="*/ 35085 w 35085"/>
              <a:gd name="connsiteY0" fmla="*/ 7627 h 32034"/>
              <a:gd name="connsiteX1" fmla="*/ 6101 w 35085"/>
              <a:gd name="connsiteY1" fmla="*/ 32034 h 32034"/>
              <a:gd name="connsiteX2" fmla="*/ 0 w 35085"/>
              <a:gd name="connsiteY2" fmla="*/ 24407 h 32034"/>
              <a:gd name="connsiteX3" fmla="*/ 27458 w 35085"/>
              <a:gd name="connsiteY3" fmla="*/ 0 h 32034"/>
              <a:gd name="connsiteX4" fmla="*/ 35085 w 35085"/>
              <a:gd name="connsiteY4" fmla="*/ 7627 h 320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085" h="32034">
                <a:moveTo>
                  <a:pt x="35085" y="7627"/>
                </a:moveTo>
                <a:lnTo>
                  <a:pt x="6101" y="32034"/>
                </a:lnTo>
                <a:lnTo>
                  <a:pt x="0" y="24407"/>
                </a:lnTo>
                <a:lnTo>
                  <a:pt x="27458" y="0"/>
                </a:lnTo>
                <a:lnTo>
                  <a:pt x="3508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042772" y="2400934"/>
            <a:ext cx="31895" cy="34322"/>
          </a:xfrm>
          <a:custGeom>
            <a:avLst/>
            <a:gdLst>
              <a:gd name="connsiteX0" fmla="*/ 35085 w 35085"/>
              <a:gd name="connsiteY0" fmla="*/ 7627 h 32034"/>
              <a:gd name="connsiteX1" fmla="*/ 6101 w 35085"/>
              <a:gd name="connsiteY1" fmla="*/ 32034 h 32034"/>
              <a:gd name="connsiteX2" fmla="*/ 0 w 35085"/>
              <a:gd name="connsiteY2" fmla="*/ 25932 h 32034"/>
              <a:gd name="connsiteX3" fmla="*/ 28983 w 35085"/>
              <a:gd name="connsiteY3" fmla="*/ 0 h 32034"/>
              <a:gd name="connsiteX4" fmla="*/ 35085 w 35085"/>
              <a:gd name="connsiteY4" fmla="*/ 7627 h 320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085" h="32034">
                <a:moveTo>
                  <a:pt x="35085" y="7627"/>
                </a:moveTo>
                <a:lnTo>
                  <a:pt x="6101" y="32034"/>
                </a:lnTo>
                <a:lnTo>
                  <a:pt x="0" y="25932"/>
                </a:lnTo>
                <a:lnTo>
                  <a:pt x="28983" y="0"/>
                </a:lnTo>
                <a:lnTo>
                  <a:pt x="3508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2997007" y="2448332"/>
            <a:ext cx="31895" cy="34322"/>
          </a:xfrm>
          <a:custGeom>
            <a:avLst/>
            <a:gdLst>
              <a:gd name="connsiteX0" fmla="*/ 35085 w 35085"/>
              <a:gd name="connsiteY0" fmla="*/ 7627 h 32034"/>
              <a:gd name="connsiteX1" fmla="*/ 6101 w 35085"/>
              <a:gd name="connsiteY1" fmla="*/ 32034 h 32034"/>
              <a:gd name="connsiteX2" fmla="*/ 0 w 35085"/>
              <a:gd name="connsiteY2" fmla="*/ 25932 h 32034"/>
              <a:gd name="connsiteX3" fmla="*/ 28983 w 35085"/>
              <a:gd name="connsiteY3" fmla="*/ 0 h 32034"/>
              <a:gd name="connsiteX4" fmla="*/ 35085 w 35085"/>
              <a:gd name="connsiteY4" fmla="*/ 7627 h 320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085" h="32034">
                <a:moveTo>
                  <a:pt x="35085" y="7627"/>
                </a:moveTo>
                <a:lnTo>
                  <a:pt x="6101" y="32034"/>
                </a:lnTo>
                <a:lnTo>
                  <a:pt x="0" y="25932"/>
                </a:lnTo>
                <a:lnTo>
                  <a:pt x="28983" y="0"/>
                </a:lnTo>
                <a:lnTo>
                  <a:pt x="3508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2952630" y="2495730"/>
            <a:ext cx="30509" cy="34322"/>
          </a:xfrm>
          <a:custGeom>
            <a:avLst/>
            <a:gdLst>
              <a:gd name="connsiteX0" fmla="*/ 33560 w 33560"/>
              <a:gd name="connsiteY0" fmla="*/ 7627 h 32034"/>
              <a:gd name="connsiteX1" fmla="*/ 6101 w 33560"/>
              <a:gd name="connsiteY1" fmla="*/ 32034 h 32034"/>
              <a:gd name="connsiteX2" fmla="*/ 0 w 33560"/>
              <a:gd name="connsiteY2" fmla="*/ 25932 h 32034"/>
              <a:gd name="connsiteX3" fmla="*/ 27458 w 33560"/>
              <a:gd name="connsiteY3" fmla="*/ 0 h 32034"/>
              <a:gd name="connsiteX4" fmla="*/ 33560 w 33560"/>
              <a:gd name="connsiteY4" fmla="*/ 7627 h 320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2034">
                <a:moveTo>
                  <a:pt x="33560" y="7627"/>
                </a:moveTo>
                <a:lnTo>
                  <a:pt x="6101" y="32034"/>
                </a:lnTo>
                <a:lnTo>
                  <a:pt x="0" y="25932"/>
                </a:lnTo>
                <a:lnTo>
                  <a:pt x="27458" y="0"/>
                </a:lnTo>
                <a:lnTo>
                  <a:pt x="33560"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906866" y="2543129"/>
            <a:ext cx="31895" cy="34322"/>
          </a:xfrm>
          <a:custGeom>
            <a:avLst/>
            <a:gdLst>
              <a:gd name="connsiteX0" fmla="*/ 35085 w 35085"/>
              <a:gd name="connsiteY0" fmla="*/ 7627 h 32034"/>
              <a:gd name="connsiteX1" fmla="*/ 6101 w 35085"/>
              <a:gd name="connsiteY1" fmla="*/ 32034 h 32034"/>
              <a:gd name="connsiteX2" fmla="*/ 0 w 35085"/>
              <a:gd name="connsiteY2" fmla="*/ 25932 h 32034"/>
              <a:gd name="connsiteX3" fmla="*/ 28983 w 35085"/>
              <a:gd name="connsiteY3" fmla="*/ 0 h 32034"/>
              <a:gd name="connsiteX4" fmla="*/ 35085 w 35085"/>
              <a:gd name="connsiteY4" fmla="*/ 7627 h 320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085" h="32034">
                <a:moveTo>
                  <a:pt x="35085" y="7627"/>
                </a:moveTo>
                <a:lnTo>
                  <a:pt x="6101" y="32034"/>
                </a:lnTo>
                <a:lnTo>
                  <a:pt x="0" y="25932"/>
                </a:lnTo>
                <a:lnTo>
                  <a:pt x="28983" y="0"/>
                </a:lnTo>
                <a:lnTo>
                  <a:pt x="3508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861103" y="2590527"/>
            <a:ext cx="31895" cy="34322"/>
          </a:xfrm>
          <a:custGeom>
            <a:avLst/>
            <a:gdLst>
              <a:gd name="connsiteX0" fmla="*/ 35085 w 35085"/>
              <a:gd name="connsiteY0" fmla="*/ 7627 h 32034"/>
              <a:gd name="connsiteX1" fmla="*/ 6101 w 35085"/>
              <a:gd name="connsiteY1" fmla="*/ 32034 h 32034"/>
              <a:gd name="connsiteX2" fmla="*/ 0 w 35085"/>
              <a:gd name="connsiteY2" fmla="*/ 25932 h 32034"/>
              <a:gd name="connsiteX3" fmla="*/ 28983 w 35085"/>
              <a:gd name="connsiteY3" fmla="*/ 0 h 32034"/>
              <a:gd name="connsiteX4" fmla="*/ 35085 w 35085"/>
              <a:gd name="connsiteY4" fmla="*/ 7627 h 320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085" h="32034">
                <a:moveTo>
                  <a:pt x="35085" y="7627"/>
                </a:moveTo>
                <a:lnTo>
                  <a:pt x="6101" y="32034"/>
                </a:lnTo>
                <a:lnTo>
                  <a:pt x="0" y="25932"/>
                </a:lnTo>
                <a:lnTo>
                  <a:pt x="28983" y="0"/>
                </a:lnTo>
                <a:lnTo>
                  <a:pt x="3508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2816725" y="2637926"/>
            <a:ext cx="30509" cy="35957"/>
          </a:xfrm>
          <a:custGeom>
            <a:avLst/>
            <a:gdLst>
              <a:gd name="connsiteX0" fmla="*/ 33560 w 33560"/>
              <a:gd name="connsiteY0" fmla="*/ 7627 h 33560"/>
              <a:gd name="connsiteX1" fmla="*/ 6101 w 33560"/>
              <a:gd name="connsiteY1" fmla="*/ 33560 h 33560"/>
              <a:gd name="connsiteX2" fmla="*/ 0 w 33560"/>
              <a:gd name="connsiteY2" fmla="*/ 25932 h 33560"/>
              <a:gd name="connsiteX3" fmla="*/ 27458 w 33560"/>
              <a:gd name="connsiteY3" fmla="*/ 0 h 33560"/>
              <a:gd name="connsiteX4" fmla="*/ 33560 w 33560"/>
              <a:gd name="connsiteY4" fmla="*/ 7627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7627"/>
                </a:moveTo>
                <a:lnTo>
                  <a:pt x="6101" y="33560"/>
                </a:lnTo>
                <a:lnTo>
                  <a:pt x="0" y="25932"/>
                </a:lnTo>
                <a:lnTo>
                  <a:pt x="27458" y="0"/>
                </a:lnTo>
                <a:lnTo>
                  <a:pt x="33560"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2770962" y="2685324"/>
            <a:ext cx="31895" cy="35957"/>
          </a:xfrm>
          <a:custGeom>
            <a:avLst/>
            <a:gdLst>
              <a:gd name="connsiteX0" fmla="*/ 35085 w 35085"/>
              <a:gd name="connsiteY0" fmla="*/ 7627 h 33560"/>
              <a:gd name="connsiteX1" fmla="*/ 6101 w 35085"/>
              <a:gd name="connsiteY1" fmla="*/ 33560 h 33560"/>
              <a:gd name="connsiteX2" fmla="*/ 0 w 35085"/>
              <a:gd name="connsiteY2" fmla="*/ 25932 h 33560"/>
              <a:gd name="connsiteX3" fmla="*/ 27458 w 35085"/>
              <a:gd name="connsiteY3" fmla="*/ 0 h 33560"/>
              <a:gd name="connsiteX4" fmla="*/ 35085 w 35085"/>
              <a:gd name="connsiteY4" fmla="*/ 7627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085" h="33560">
                <a:moveTo>
                  <a:pt x="35085" y="7627"/>
                </a:moveTo>
                <a:lnTo>
                  <a:pt x="6101" y="33560"/>
                </a:lnTo>
                <a:lnTo>
                  <a:pt x="0" y="25932"/>
                </a:lnTo>
                <a:lnTo>
                  <a:pt x="27458" y="0"/>
                </a:lnTo>
                <a:lnTo>
                  <a:pt x="3508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2725198" y="2732723"/>
            <a:ext cx="31895" cy="35957"/>
          </a:xfrm>
          <a:custGeom>
            <a:avLst/>
            <a:gdLst>
              <a:gd name="connsiteX0" fmla="*/ 35085 w 35085"/>
              <a:gd name="connsiteY0" fmla="*/ 7627 h 33560"/>
              <a:gd name="connsiteX1" fmla="*/ 6101 w 35085"/>
              <a:gd name="connsiteY1" fmla="*/ 33560 h 33560"/>
              <a:gd name="connsiteX2" fmla="*/ 0 w 35085"/>
              <a:gd name="connsiteY2" fmla="*/ 25932 h 33560"/>
              <a:gd name="connsiteX3" fmla="*/ 28983 w 35085"/>
              <a:gd name="connsiteY3" fmla="*/ 0 h 33560"/>
              <a:gd name="connsiteX4" fmla="*/ 35085 w 35085"/>
              <a:gd name="connsiteY4" fmla="*/ 7627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085" h="33560">
                <a:moveTo>
                  <a:pt x="35085" y="7627"/>
                </a:moveTo>
                <a:lnTo>
                  <a:pt x="6101" y="33560"/>
                </a:lnTo>
                <a:lnTo>
                  <a:pt x="0" y="25932"/>
                </a:lnTo>
                <a:lnTo>
                  <a:pt x="28983" y="0"/>
                </a:lnTo>
                <a:lnTo>
                  <a:pt x="3508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2679433" y="2780120"/>
            <a:ext cx="31895" cy="35957"/>
          </a:xfrm>
          <a:custGeom>
            <a:avLst/>
            <a:gdLst>
              <a:gd name="connsiteX0" fmla="*/ 35085 w 35085"/>
              <a:gd name="connsiteY0" fmla="*/ 7627 h 33560"/>
              <a:gd name="connsiteX1" fmla="*/ 7627 w 35085"/>
              <a:gd name="connsiteY1" fmla="*/ 33560 h 33560"/>
              <a:gd name="connsiteX2" fmla="*/ 0 w 35085"/>
              <a:gd name="connsiteY2" fmla="*/ 25932 h 33560"/>
              <a:gd name="connsiteX3" fmla="*/ 28983 w 35085"/>
              <a:gd name="connsiteY3" fmla="*/ 0 h 33560"/>
              <a:gd name="connsiteX4" fmla="*/ 35085 w 35085"/>
              <a:gd name="connsiteY4" fmla="*/ 7627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085" h="33560">
                <a:moveTo>
                  <a:pt x="35085" y="7627"/>
                </a:moveTo>
                <a:lnTo>
                  <a:pt x="7627" y="33560"/>
                </a:lnTo>
                <a:lnTo>
                  <a:pt x="0" y="25932"/>
                </a:lnTo>
                <a:lnTo>
                  <a:pt x="28983" y="0"/>
                </a:lnTo>
                <a:lnTo>
                  <a:pt x="3508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2635057" y="2829153"/>
            <a:ext cx="31895" cy="34322"/>
          </a:xfrm>
          <a:custGeom>
            <a:avLst/>
            <a:gdLst>
              <a:gd name="connsiteX0" fmla="*/ 35085 w 35085"/>
              <a:gd name="connsiteY0" fmla="*/ 6101 h 32034"/>
              <a:gd name="connsiteX1" fmla="*/ 6101 w 35085"/>
              <a:gd name="connsiteY1" fmla="*/ 32034 h 32034"/>
              <a:gd name="connsiteX2" fmla="*/ 0 w 35085"/>
              <a:gd name="connsiteY2" fmla="*/ 24407 h 32034"/>
              <a:gd name="connsiteX3" fmla="*/ 27458 w 35085"/>
              <a:gd name="connsiteY3" fmla="*/ 0 h 32034"/>
              <a:gd name="connsiteX4" fmla="*/ 35085 w 35085"/>
              <a:gd name="connsiteY4" fmla="*/ 6101 h 320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085" h="32034">
                <a:moveTo>
                  <a:pt x="35085" y="6101"/>
                </a:moveTo>
                <a:lnTo>
                  <a:pt x="6101" y="32034"/>
                </a:lnTo>
                <a:lnTo>
                  <a:pt x="0" y="24407"/>
                </a:lnTo>
                <a:lnTo>
                  <a:pt x="27458" y="0"/>
                </a:lnTo>
                <a:lnTo>
                  <a:pt x="35085"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2589292" y="2876551"/>
            <a:ext cx="31895" cy="34322"/>
          </a:xfrm>
          <a:custGeom>
            <a:avLst/>
            <a:gdLst>
              <a:gd name="connsiteX0" fmla="*/ 35085 w 35085"/>
              <a:gd name="connsiteY0" fmla="*/ 6101 h 32034"/>
              <a:gd name="connsiteX1" fmla="*/ 6101 w 35085"/>
              <a:gd name="connsiteY1" fmla="*/ 32034 h 32034"/>
              <a:gd name="connsiteX2" fmla="*/ 0 w 35085"/>
              <a:gd name="connsiteY2" fmla="*/ 24407 h 32034"/>
              <a:gd name="connsiteX3" fmla="*/ 28983 w 35085"/>
              <a:gd name="connsiteY3" fmla="*/ 0 h 32034"/>
              <a:gd name="connsiteX4" fmla="*/ 35085 w 35085"/>
              <a:gd name="connsiteY4" fmla="*/ 6101 h 320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085" h="32034">
                <a:moveTo>
                  <a:pt x="35085" y="6101"/>
                </a:moveTo>
                <a:lnTo>
                  <a:pt x="6101" y="32034"/>
                </a:lnTo>
                <a:lnTo>
                  <a:pt x="0" y="24407"/>
                </a:lnTo>
                <a:lnTo>
                  <a:pt x="28983" y="0"/>
                </a:lnTo>
                <a:lnTo>
                  <a:pt x="35085"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2543529" y="2923950"/>
            <a:ext cx="31895" cy="34322"/>
          </a:xfrm>
          <a:custGeom>
            <a:avLst/>
            <a:gdLst>
              <a:gd name="connsiteX0" fmla="*/ 35085 w 35085"/>
              <a:gd name="connsiteY0" fmla="*/ 6101 h 32034"/>
              <a:gd name="connsiteX1" fmla="*/ 6101 w 35085"/>
              <a:gd name="connsiteY1" fmla="*/ 32034 h 32034"/>
              <a:gd name="connsiteX2" fmla="*/ 0 w 35085"/>
              <a:gd name="connsiteY2" fmla="*/ 24407 h 32034"/>
              <a:gd name="connsiteX3" fmla="*/ 28983 w 35085"/>
              <a:gd name="connsiteY3" fmla="*/ 0 h 32034"/>
              <a:gd name="connsiteX4" fmla="*/ 35085 w 35085"/>
              <a:gd name="connsiteY4" fmla="*/ 6101 h 320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085" h="32034">
                <a:moveTo>
                  <a:pt x="35085" y="6101"/>
                </a:moveTo>
                <a:lnTo>
                  <a:pt x="6101" y="32034"/>
                </a:lnTo>
                <a:lnTo>
                  <a:pt x="0" y="24407"/>
                </a:lnTo>
                <a:lnTo>
                  <a:pt x="28983" y="0"/>
                </a:lnTo>
                <a:lnTo>
                  <a:pt x="35085"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3113497" y="2353536"/>
            <a:ext cx="590770" cy="621081"/>
          </a:xfrm>
          <a:custGeom>
            <a:avLst/>
            <a:gdLst>
              <a:gd name="connsiteX0" fmla="*/ 7627 w 649847"/>
              <a:gd name="connsiteY0" fmla="*/ 0 h 579676"/>
              <a:gd name="connsiteX1" fmla="*/ 649847 w 649847"/>
              <a:gd name="connsiteY1" fmla="*/ 572048 h 579676"/>
              <a:gd name="connsiteX2" fmla="*/ 643745 w 649847"/>
              <a:gd name="connsiteY2" fmla="*/ 579676 h 579676"/>
              <a:gd name="connsiteX3" fmla="*/ 0 w 649847"/>
              <a:gd name="connsiteY3" fmla="*/ 7627 h 579676"/>
              <a:gd name="connsiteX4" fmla="*/ 7627 w 649847"/>
              <a:gd name="connsiteY4" fmla="*/ 0 h 579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49847" h="579676">
                <a:moveTo>
                  <a:pt x="7627" y="0"/>
                </a:moveTo>
                <a:lnTo>
                  <a:pt x="649847" y="572048"/>
                </a:lnTo>
                <a:lnTo>
                  <a:pt x="643745" y="579676"/>
                </a:lnTo>
                <a:lnTo>
                  <a:pt x="0" y="7627"/>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3178676" y="3579354"/>
            <a:ext cx="526977" cy="619446"/>
          </a:xfrm>
          <a:custGeom>
            <a:avLst/>
            <a:gdLst>
              <a:gd name="connsiteX0" fmla="*/ 579675 w 579675"/>
              <a:gd name="connsiteY0" fmla="*/ 6101 h 578150"/>
              <a:gd name="connsiteX1" fmla="*/ 7627 w 579675"/>
              <a:gd name="connsiteY1" fmla="*/ 578150 h 578150"/>
              <a:gd name="connsiteX2" fmla="*/ 0 w 579675"/>
              <a:gd name="connsiteY2" fmla="*/ 572048 h 578150"/>
              <a:gd name="connsiteX3" fmla="*/ 572048 w 579675"/>
              <a:gd name="connsiteY3" fmla="*/ 0 h 578150"/>
              <a:gd name="connsiteX4" fmla="*/ 579675 w 579675"/>
              <a:gd name="connsiteY4" fmla="*/ 6101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5" h="578150">
                <a:moveTo>
                  <a:pt x="579675" y="6101"/>
                </a:moveTo>
                <a:lnTo>
                  <a:pt x="7627" y="578150"/>
                </a:lnTo>
                <a:lnTo>
                  <a:pt x="0" y="572048"/>
                </a:lnTo>
                <a:lnTo>
                  <a:pt x="572048" y="0"/>
                </a:lnTo>
                <a:lnTo>
                  <a:pt x="579675"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3698719" y="3579354"/>
            <a:ext cx="526978" cy="619446"/>
          </a:xfrm>
          <a:custGeom>
            <a:avLst/>
            <a:gdLst>
              <a:gd name="connsiteX0" fmla="*/ 7627 w 579676"/>
              <a:gd name="connsiteY0" fmla="*/ 0 h 578150"/>
              <a:gd name="connsiteX1" fmla="*/ 579676 w 579676"/>
              <a:gd name="connsiteY1" fmla="*/ 572048 h 578150"/>
              <a:gd name="connsiteX2" fmla="*/ 572048 w 579676"/>
              <a:gd name="connsiteY2" fmla="*/ 578150 h 578150"/>
              <a:gd name="connsiteX3" fmla="*/ 0 w 579676"/>
              <a:gd name="connsiteY3" fmla="*/ 6101 h 578150"/>
              <a:gd name="connsiteX4" fmla="*/ 7627 w 579676"/>
              <a:gd name="connsiteY4" fmla="*/ 0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7627" y="0"/>
                </a:moveTo>
                <a:lnTo>
                  <a:pt x="579676" y="572048"/>
                </a:lnTo>
                <a:lnTo>
                  <a:pt x="572048" y="57815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251364" y="2939143"/>
            <a:ext cx="565727" cy="462643"/>
          </a:xfrm>
          <a:prstGeom prst="rect">
            <a:avLst/>
          </a:prstGeom>
          <a:noFill/>
        </p:spPr>
      </p:pic>
      <p:pic>
        <p:nvPicPr>
          <p:cNvPr id="1028" name="Picture 3"/>
          <p:cNvPicPr>
            <a:picLocks noChangeAspect="1" noChangeArrowheads="1"/>
          </p:cNvPicPr>
          <p:nvPr/>
        </p:nvPicPr>
        <p:blipFill>
          <a:blip r:embed="rId3"/>
          <a:srcRect/>
          <a:stretch>
            <a:fillRect/>
          </a:stretch>
        </p:blipFill>
        <p:spPr bwMode="auto">
          <a:xfrm>
            <a:off x="2251364" y="3442607"/>
            <a:ext cx="565727" cy="163286"/>
          </a:xfrm>
          <a:prstGeom prst="rect">
            <a:avLst/>
          </a:prstGeom>
          <a:noFill/>
        </p:spPr>
      </p:pic>
      <p:pic>
        <p:nvPicPr>
          <p:cNvPr id="1029" name="Picture 3"/>
          <p:cNvPicPr>
            <a:picLocks noChangeAspect="1" noChangeArrowheads="1"/>
          </p:cNvPicPr>
          <p:nvPr/>
        </p:nvPicPr>
        <p:blipFill>
          <a:blip r:embed="rId4"/>
          <a:srcRect/>
          <a:stretch>
            <a:fillRect/>
          </a:stretch>
        </p:blipFill>
        <p:spPr bwMode="auto">
          <a:xfrm>
            <a:off x="2828637" y="1714500"/>
            <a:ext cx="565727" cy="666750"/>
          </a:xfrm>
          <a:prstGeom prst="rect">
            <a:avLst/>
          </a:prstGeom>
          <a:noFill/>
        </p:spPr>
      </p:pic>
      <p:pic>
        <p:nvPicPr>
          <p:cNvPr id="1030" name="Picture 3"/>
          <p:cNvPicPr>
            <a:picLocks noChangeAspect="1" noChangeArrowheads="1"/>
          </p:cNvPicPr>
          <p:nvPr/>
        </p:nvPicPr>
        <p:blipFill>
          <a:blip r:embed="rId5"/>
          <a:srcRect/>
          <a:stretch>
            <a:fillRect/>
          </a:stretch>
        </p:blipFill>
        <p:spPr bwMode="auto">
          <a:xfrm>
            <a:off x="3417455" y="2939143"/>
            <a:ext cx="565727" cy="666750"/>
          </a:xfrm>
          <a:prstGeom prst="rect">
            <a:avLst/>
          </a:prstGeom>
          <a:noFill/>
        </p:spPr>
      </p:pic>
      <p:pic>
        <p:nvPicPr>
          <p:cNvPr id="1031" name="Picture 3"/>
          <p:cNvPicPr>
            <a:picLocks noChangeAspect="1" noChangeArrowheads="1"/>
          </p:cNvPicPr>
          <p:nvPr/>
        </p:nvPicPr>
        <p:blipFill>
          <a:blip r:embed="rId6"/>
          <a:srcRect/>
          <a:stretch>
            <a:fillRect/>
          </a:stretch>
        </p:blipFill>
        <p:spPr bwMode="auto">
          <a:xfrm>
            <a:off x="2897909" y="4163786"/>
            <a:ext cx="565727" cy="666750"/>
          </a:xfrm>
          <a:prstGeom prst="rect">
            <a:avLst/>
          </a:prstGeom>
          <a:noFill/>
        </p:spPr>
      </p:pic>
      <p:pic>
        <p:nvPicPr>
          <p:cNvPr id="1032" name="Picture 3"/>
          <p:cNvPicPr>
            <a:picLocks noChangeAspect="1" noChangeArrowheads="1"/>
          </p:cNvPicPr>
          <p:nvPr/>
        </p:nvPicPr>
        <p:blipFill>
          <a:blip r:embed="rId7"/>
          <a:srcRect/>
          <a:stretch>
            <a:fillRect/>
          </a:stretch>
        </p:blipFill>
        <p:spPr bwMode="auto">
          <a:xfrm>
            <a:off x="3937000" y="4163786"/>
            <a:ext cx="565727" cy="666750"/>
          </a:xfrm>
          <a:prstGeom prst="rect">
            <a:avLst/>
          </a:prstGeom>
          <a:noFill/>
        </p:spPr>
      </p:pic>
      <p:pic>
        <p:nvPicPr>
          <p:cNvPr id="1033" name="Picture 3"/>
          <p:cNvPicPr>
            <a:picLocks noChangeAspect="1" noChangeArrowheads="1"/>
          </p:cNvPicPr>
          <p:nvPr/>
        </p:nvPicPr>
        <p:blipFill>
          <a:blip r:embed="rId8"/>
          <a:srcRect/>
          <a:stretch>
            <a:fillRect/>
          </a:stretch>
        </p:blipFill>
        <p:spPr bwMode="auto">
          <a:xfrm>
            <a:off x="5761182" y="1034143"/>
            <a:ext cx="438727" cy="503464"/>
          </a:xfrm>
          <a:prstGeom prst="rect">
            <a:avLst/>
          </a:prstGeom>
          <a:noFill/>
        </p:spPr>
      </p:pic>
      <p:pic>
        <p:nvPicPr>
          <p:cNvPr id="1034" name="Picture 3"/>
          <p:cNvPicPr>
            <a:picLocks noChangeAspect="1" noChangeArrowheads="1"/>
          </p:cNvPicPr>
          <p:nvPr/>
        </p:nvPicPr>
        <p:blipFill>
          <a:blip r:embed="rId9"/>
          <a:srcRect/>
          <a:stretch>
            <a:fillRect/>
          </a:stretch>
        </p:blipFill>
        <p:spPr bwMode="auto">
          <a:xfrm>
            <a:off x="5761182" y="1796143"/>
            <a:ext cx="438727" cy="517071"/>
          </a:xfrm>
          <a:prstGeom prst="rect">
            <a:avLst/>
          </a:prstGeom>
          <a:noFill/>
        </p:spPr>
      </p:pic>
      <p:pic>
        <p:nvPicPr>
          <p:cNvPr id="1035" name="Picture 3"/>
          <p:cNvPicPr>
            <a:picLocks noChangeAspect="1" noChangeArrowheads="1"/>
          </p:cNvPicPr>
          <p:nvPr/>
        </p:nvPicPr>
        <p:blipFill>
          <a:blip r:embed="rId10"/>
          <a:srcRect/>
          <a:stretch>
            <a:fillRect/>
          </a:stretch>
        </p:blipFill>
        <p:spPr bwMode="auto">
          <a:xfrm>
            <a:off x="5761182" y="2558143"/>
            <a:ext cx="438727" cy="517071"/>
          </a:xfrm>
          <a:prstGeom prst="rect">
            <a:avLst/>
          </a:prstGeom>
          <a:noFill/>
        </p:spPr>
      </p:pic>
      <p:pic>
        <p:nvPicPr>
          <p:cNvPr id="1036" name="Picture 3"/>
          <p:cNvPicPr>
            <a:picLocks noChangeAspect="1" noChangeArrowheads="1"/>
          </p:cNvPicPr>
          <p:nvPr/>
        </p:nvPicPr>
        <p:blipFill>
          <a:blip r:embed="rId11"/>
          <a:srcRect/>
          <a:stretch>
            <a:fillRect/>
          </a:stretch>
        </p:blipFill>
        <p:spPr bwMode="auto">
          <a:xfrm>
            <a:off x="6534727" y="1034143"/>
            <a:ext cx="438727" cy="503464"/>
          </a:xfrm>
          <a:prstGeom prst="rect">
            <a:avLst/>
          </a:prstGeom>
          <a:noFill/>
        </p:spPr>
      </p:pic>
      <p:pic>
        <p:nvPicPr>
          <p:cNvPr id="1037" name="Picture 3"/>
          <p:cNvPicPr>
            <a:picLocks noChangeAspect="1" noChangeArrowheads="1"/>
          </p:cNvPicPr>
          <p:nvPr/>
        </p:nvPicPr>
        <p:blipFill>
          <a:blip r:embed="rId12"/>
          <a:srcRect/>
          <a:stretch>
            <a:fillRect/>
          </a:stretch>
        </p:blipFill>
        <p:spPr bwMode="auto">
          <a:xfrm>
            <a:off x="6534727" y="1796143"/>
            <a:ext cx="438727" cy="517071"/>
          </a:xfrm>
          <a:prstGeom prst="rect">
            <a:avLst/>
          </a:prstGeom>
          <a:noFill/>
        </p:spPr>
      </p:pic>
      <p:pic>
        <p:nvPicPr>
          <p:cNvPr id="1038" name="Picture 3"/>
          <p:cNvPicPr>
            <a:picLocks noChangeAspect="1" noChangeArrowheads="1"/>
          </p:cNvPicPr>
          <p:nvPr/>
        </p:nvPicPr>
        <p:blipFill>
          <a:blip r:embed="rId13"/>
          <a:srcRect/>
          <a:stretch>
            <a:fillRect/>
          </a:stretch>
        </p:blipFill>
        <p:spPr bwMode="auto">
          <a:xfrm>
            <a:off x="6534727" y="2558143"/>
            <a:ext cx="438727" cy="517071"/>
          </a:xfrm>
          <a:prstGeom prst="rect">
            <a:avLst/>
          </a:prstGeom>
          <a:noFill/>
        </p:spPr>
      </p:pic>
      <p:pic>
        <p:nvPicPr>
          <p:cNvPr id="1039" name="Picture 3"/>
          <p:cNvPicPr>
            <a:picLocks noChangeAspect="1" noChangeArrowheads="1"/>
          </p:cNvPicPr>
          <p:nvPr/>
        </p:nvPicPr>
        <p:blipFill>
          <a:blip r:embed="rId14"/>
          <a:srcRect/>
          <a:stretch>
            <a:fillRect/>
          </a:stretch>
        </p:blipFill>
        <p:spPr bwMode="auto">
          <a:xfrm>
            <a:off x="7319818" y="1034143"/>
            <a:ext cx="438727" cy="503464"/>
          </a:xfrm>
          <a:prstGeom prst="rect">
            <a:avLst/>
          </a:prstGeom>
          <a:noFill/>
        </p:spPr>
      </p:pic>
      <p:pic>
        <p:nvPicPr>
          <p:cNvPr id="1040" name="Picture 3"/>
          <p:cNvPicPr>
            <a:picLocks noChangeAspect="1" noChangeArrowheads="1"/>
          </p:cNvPicPr>
          <p:nvPr/>
        </p:nvPicPr>
        <p:blipFill>
          <a:blip r:embed="rId15"/>
          <a:srcRect/>
          <a:stretch>
            <a:fillRect/>
          </a:stretch>
        </p:blipFill>
        <p:spPr bwMode="auto">
          <a:xfrm>
            <a:off x="7319818" y="1796143"/>
            <a:ext cx="438727" cy="517071"/>
          </a:xfrm>
          <a:prstGeom prst="rect">
            <a:avLst/>
          </a:prstGeom>
          <a:noFill/>
        </p:spPr>
      </p:pic>
      <p:pic>
        <p:nvPicPr>
          <p:cNvPr id="1041" name="Picture 3"/>
          <p:cNvPicPr>
            <a:picLocks noChangeAspect="1" noChangeArrowheads="1"/>
          </p:cNvPicPr>
          <p:nvPr/>
        </p:nvPicPr>
        <p:blipFill>
          <a:blip r:embed="rId16"/>
          <a:srcRect/>
          <a:stretch>
            <a:fillRect/>
          </a:stretch>
        </p:blipFill>
        <p:spPr bwMode="auto">
          <a:xfrm>
            <a:off x="7319818" y="2558143"/>
            <a:ext cx="438727" cy="517071"/>
          </a:xfrm>
          <a:prstGeom prst="rect">
            <a:avLst/>
          </a:prstGeom>
          <a:noFill/>
        </p:spPr>
      </p:pic>
      <p:sp>
        <p:nvSpPr>
          <p:cNvPr id="1042"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43"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44" name="TextBox 1"/>
          <p:cNvSpPr txBox="1"/>
          <p:nvPr/>
        </p:nvSpPr>
        <p:spPr>
          <a:xfrm>
            <a:off x="2389909" y="3088821"/>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045" name="TextBox 1"/>
          <p:cNvSpPr txBox="1"/>
          <p:nvPr/>
        </p:nvSpPr>
        <p:spPr>
          <a:xfrm>
            <a:off x="2032000" y="3048000"/>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10</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46"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47"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48"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49"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50"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51"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52"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53"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54"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55"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56"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57"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58"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59"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60"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61"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62"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63"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64"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65"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66"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67"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68"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69" name="TextBox 1"/>
          <p:cNvSpPr txBox="1"/>
          <p:nvPr/>
        </p:nvSpPr>
        <p:spPr>
          <a:xfrm>
            <a:off x="3567545"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70" name="TextBox 1"/>
          <p:cNvSpPr txBox="1"/>
          <p:nvPr/>
        </p:nvSpPr>
        <p:spPr>
          <a:xfrm>
            <a:off x="3983182" y="3347357"/>
            <a:ext cx="250068"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13</a:t>
            </a:r>
          </a:p>
        </p:txBody>
      </p:sp>
      <p:sp>
        <p:nvSpPr>
          <p:cNvPr id="1071" name="TextBox 1"/>
          <p:cNvSpPr txBox="1"/>
          <p:nvPr/>
        </p:nvSpPr>
        <p:spPr>
          <a:xfrm>
            <a:off x="2805546" y="3048000"/>
            <a:ext cx="663643"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(20)</a:t>
            </a:r>
            <a:r>
              <a:rPr lang="en-US" altLang="zh-CN" sz="1801" dirty="0">
                <a:latin typeface="Times New Roman" pitchFamily="18" charset="0"/>
                <a:cs typeface="Times New Roman" pitchFamily="18" charset="0"/>
              </a:rPr>
              <a:t>  </a:t>
            </a:r>
            <a:r>
              <a:rPr lang="en-US" altLang="zh-CN" sz="1801" dirty="0">
                <a:solidFill>
                  <a:srgbClr val="00B050"/>
                </a:solidFill>
                <a:latin typeface="Segoe UI" pitchFamily="18" charset="0"/>
                <a:cs typeface="Segoe UI" pitchFamily="18" charset="0"/>
              </a:rPr>
              <a:t>8</a:t>
            </a:r>
          </a:p>
          <a:p>
            <a:pPr>
              <a:lnSpc>
                <a:spcPts val="2200"/>
              </a:lnSpc>
              <a:tabLst/>
            </a:pPr>
            <a:r>
              <a:rPr lang="en-US" altLang="zh-CN" sz="1801" dirty="0">
                <a:solidFill>
                  <a:srgbClr val="0070C0"/>
                </a:solidFill>
                <a:latin typeface="Segoe UI" pitchFamily="18" charset="0"/>
                <a:cs typeface="Segoe UI" pitchFamily="18" charset="0"/>
              </a:rPr>
              <a:t>20</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5</a:t>
            </a:r>
          </a:p>
        </p:txBody>
      </p:sp>
      <p:sp>
        <p:nvSpPr>
          <p:cNvPr id="1072" name="TextBox 1"/>
          <p:cNvSpPr txBox="1"/>
          <p:nvPr/>
        </p:nvSpPr>
        <p:spPr>
          <a:xfrm>
            <a:off x="3394364" y="1823357"/>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(20)</a:t>
            </a:r>
          </a:p>
          <a:p>
            <a:pPr>
              <a:lnSpc>
                <a:spcPts val="2200"/>
              </a:lnSpc>
              <a:tabLst/>
            </a:pPr>
            <a:r>
              <a:rPr lang="en-US" altLang="zh-CN" sz="1801" dirty="0">
                <a:solidFill>
                  <a:srgbClr val="0070C0"/>
                </a:solidFill>
                <a:latin typeface="Segoe UI" pitchFamily="18" charset="0"/>
                <a:cs typeface="Segoe UI" pitchFamily="18" charset="0"/>
              </a:rPr>
              <a:t>18</a:t>
            </a:r>
          </a:p>
        </p:txBody>
      </p:sp>
      <p:sp>
        <p:nvSpPr>
          <p:cNvPr id="1073" name="TextBox 1"/>
          <p:cNvSpPr txBox="1"/>
          <p:nvPr/>
        </p:nvSpPr>
        <p:spPr>
          <a:xfrm>
            <a:off x="3036455" y="4313464"/>
            <a:ext cx="359073"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D</a:t>
            </a:r>
          </a:p>
        </p:txBody>
      </p:sp>
      <p:sp>
        <p:nvSpPr>
          <p:cNvPr id="1074" name="TextBox 1"/>
          <p:cNvSpPr txBox="1"/>
          <p:nvPr/>
        </p:nvSpPr>
        <p:spPr>
          <a:xfrm>
            <a:off x="2678546" y="4272643"/>
            <a:ext cx="250068" cy="520655"/>
          </a:xfrm>
          <a:prstGeom prst="rect">
            <a:avLst/>
          </a:prstGeom>
          <a:noFill/>
        </p:spPr>
        <p:txBody>
          <a:bodyPr wrap="none" lIns="0" tIns="0" rIns="0" rtlCol="0">
            <a:spAutoFit/>
          </a:bodyPr>
          <a:lstStyle/>
          <a:p>
            <a:pPr>
              <a:lnSpc>
                <a:spcPts val="1500"/>
              </a:lnSpc>
              <a:tabLst>
                <a:tab pos="63500" algn="l"/>
              </a:tabLst>
            </a:pPr>
            <a:r>
              <a:rPr lang="en-US" altLang="zh-CN" sz="1801" dirty="0">
                <a:solidFill>
                  <a:srgbClr val="00B050"/>
                </a:solidFill>
                <a:latin typeface="Segoe UI" pitchFamily="18" charset="0"/>
                <a:cs typeface="Segoe UI" pitchFamily="18" charset="0"/>
              </a:rPr>
              <a:t>16</a:t>
            </a:r>
          </a:p>
          <a:p>
            <a:pPr>
              <a:lnSpc>
                <a:spcPts val="22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75" name="TextBox 1"/>
          <p:cNvSpPr txBox="1"/>
          <p:nvPr/>
        </p:nvSpPr>
        <p:spPr>
          <a:xfrm>
            <a:off x="4075545" y="4313464"/>
            <a:ext cx="774251"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24</a:t>
            </a:r>
          </a:p>
        </p:txBody>
      </p:sp>
      <p:sp>
        <p:nvSpPr>
          <p:cNvPr id="1076" name="TextBox 1"/>
          <p:cNvSpPr txBox="1"/>
          <p:nvPr/>
        </p:nvSpPr>
        <p:spPr>
          <a:xfrm>
            <a:off x="3463636" y="4272643"/>
            <a:ext cx="532197" cy="520655"/>
          </a:xfrm>
          <a:prstGeom prst="rect">
            <a:avLst/>
          </a:prstGeom>
          <a:noFill/>
        </p:spPr>
        <p:txBody>
          <a:bodyPr wrap="none" lIns="0" tIns="0" rIns="0" rtlCol="0">
            <a:spAutoFit/>
          </a:bodyPr>
          <a:lstStyle/>
          <a:p>
            <a:pPr>
              <a:lnSpc>
                <a:spcPts val="1500"/>
              </a:lnSpc>
              <a:tabLst>
                <a:tab pos="279400" algn="l"/>
              </a:tabLst>
            </a:pPr>
            <a:r>
              <a:rPr lang="en-US" altLang="zh-CN" dirty="0"/>
              <a:t>	</a:t>
            </a:r>
            <a:r>
              <a:rPr lang="en-US" altLang="zh-CN" sz="1801" dirty="0">
                <a:solidFill>
                  <a:srgbClr val="00B050"/>
                </a:solidFill>
                <a:latin typeface="Segoe UI" pitchFamily="18" charset="0"/>
                <a:cs typeface="Segoe UI" pitchFamily="18" charset="0"/>
              </a:rPr>
              <a:t>24</a:t>
            </a:r>
          </a:p>
          <a:p>
            <a:pPr>
              <a:lnSpc>
                <a:spcPts val="2200"/>
              </a:lnSpc>
              <a:tabLst>
                <a:tab pos="279400" algn="l"/>
              </a:tabLst>
            </a:pPr>
            <a:r>
              <a:rPr lang="en-US" altLang="zh-CN" sz="1801" dirty="0">
                <a:solidFill>
                  <a:srgbClr val="0070C0"/>
                </a:solidFill>
                <a:latin typeface="Segoe UI" pitchFamily="18" charset="0"/>
                <a:cs typeface="Segoe UI" pitchFamily="18" charset="0"/>
              </a:rPr>
              <a:t>18</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0</a:t>
            </a:r>
          </a:p>
        </p:txBody>
      </p:sp>
      <p:sp>
        <p:nvSpPr>
          <p:cNvPr id="85" name="TextBox 84"/>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36632574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3112110" y="2356804"/>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2593453" y="3579354"/>
            <a:ext cx="526978" cy="619446"/>
          </a:xfrm>
          <a:custGeom>
            <a:avLst/>
            <a:gdLst>
              <a:gd name="connsiteX0" fmla="*/ 579676 w 579676"/>
              <a:gd name="connsiteY0" fmla="*/ 6101 h 578150"/>
              <a:gd name="connsiteX1" fmla="*/ 7627 w 579676"/>
              <a:gd name="connsiteY1" fmla="*/ 578150 h 578150"/>
              <a:gd name="connsiteX2" fmla="*/ 0 w 579676"/>
              <a:gd name="connsiteY2" fmla="*/ 572048 h 578150"/>
              <a:gd name="connsiteX3" fmla="*/ 572048 w 579676"/>
              <a:gd name="connsiteY3" fmla="*/ 0 h 578150"/>
              <a:gd name="connsiteX4" fmla="*/ 579676 w 579676"/>
              <a:gd name="connsiteY4" fmla="*/ 6101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579676" y="6101"/>
                </a:moveTo>
                <a:lnTo>
                  <a:pt x="7627" y="578150"/>
                </a:lnTo>
                <a:lnTo>
                  <a:pt x="0" y="572048"/>
                </a:lnTo>
                <a:lnTo>
                  <a:pt x="572048" y="0"/>
                </a:lnTo>
                <a:lnTo>
                  <a:pt x="579676"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3113496" y="3579354"/>
            <a:ext cx="526978" cy="619446"/>
          </a:xfrm>
          <a:custGeom>
            <a:avLst/>
            <a:gdLst>
              <a:gd name="connsiteX0" fmla="*/ 7627 w 579676"/>
              <a:gd name="connsiteY0" fmla="*/ 0 h 578150"/>
              <a:gd name="connsiteX1" fmla="*/ 579675 w 579676"/>
              <a:gd name="connsiteY1" fmla="*/ 572048 h 578150"/>
              <a:gd name="connsiteX2" fmla="*/ 572048 w 579676"/>
              <a:gd name="connsiteY2" fmla="*/ 578150 h 578150"/>
              <a:gd name="connsiteX3" fmla="*/ 0 w 579676"/>
              <a:gd name="connsiteY3" fmla="*/ 6101 h 578150"/>
              <a:gd name="connsiteX4" fmla="*/ 7627 w 579676"/>
              <a:gd name="connsiteY4" fmla="*/ 0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7627" y="0"/>
                </a:moveTo>
                <a:lnTo>
                  <a:pt x="579675" y="572048"/>
                </a:lnTo>
                <a:lnTo>
                  <a:pt x="572048" y="578150"/>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22" name="Picture 3"/>
          <p:cNvPicPr>
            <a:picLocks noChangeAspect="1" noChangeArrowheads="1"/>
          </p:cNvPicPr>
          <p:nvPr/>
        </p:nvPicPr>
        <p:blipFill>
          <a:blip r:embed="rId3"/>
          <a:srcRect/>
          <a:stretch>
            <a:fillRect/>
          </a:stretch>
        </p:blipFill>
        <p:spPr bwMode="auto">
          <a:xfrm>
            <a:off x="2828636" y="2939143"/>
            <a:ext cx="831273" cy="666750"/>
          </a:xfrm>
          <a:prstGeom prst="rect">
            <a:avLst/>
          </a:prstGeom>
          <a:noFill/>
        </p:spPr>
      </p:pic>
      <p:pic>
        <p:nvPicPr>
          <p:cNvPr id="23" name="Picture 3"/>
          <p:cNvPicPr>
            <a:picLocks noChangeAspect="1" noChangeArrowheads="1"/>
          </p:cNvPicPr>
          <p:nvPr/>
        </p:nvPicPr>
        <p:blipFill>
          <a:blip r:embed="rId4"/>
          <a:srcRect/>
          <a:stretch>
            <a:fillRect/>
          </a:stretch>
        </p:blipFill>
        <p:spPr bwMode="auto">
          <a:xfrm>
            <a:off x="2309091" y="4163786"/>
            <a:ext cx="565727" cy="666750"/>
          </a:xfrm>
          <a:prstGeom prst="rect">
            <a:avLst/>
          </a:prstGeom>
          <a:noFill/>
        </p:spPr>
      </p:pic>
      <p:pic>
        <p:nvPicPr>
          <p:cNvPr id="24" name="Picture 3"/>
          <p:cNvPicPr>
            <a:picLocks noChangeAspect="1" noChangeArrowheads="1"/>
          </p:cNvPicPr>
          <p:nvPr/>
        </p:nvPicPr>
        <p:blipFill>
          <a:blip r:embed="rId5"/>
          <a:srcRect/>
          <a:stretch>
            <a:fillRect/>
          </a:stretch>
        </p:blipFill>
        <p:spPr bwMode="auto">
          <a:xfrm>
            <a:off x="3359727" y="4163786"/>
            <a:ext cx="554182" cy="666750"/>
          </a:xfrm>
          <a:prstGeom prst="rect">
            <a:avLst/>
          </a:prstGeom>
          <a:noFill/>
        </p:spPr>
      </p:pic>
      <p:pic>
        <p:nvPicPr>
          <p:cNvPr id="25"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26"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27"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28"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29"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30"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31"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24"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25"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26"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28"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29"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30"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31"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32"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33"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34"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35"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36"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37"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38"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39"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40"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41"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42"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43"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44"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5"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6"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47"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48"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49"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50"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1"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52" name="TextBox 1"/>
          <p:cNvSpPr txBox="1"/>
          <p:nvPr/>
        </p:nvSpPr>
        <p:spPr>
          <a:xfrm>
            <a:off x="2978727"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53" name="TextBox 1"/>
          <p:cNvSpPr txBox="1"/>
          <p:nvPr/>
        </p:nvSpPr>
        <p:spPr>
          <a:xfrm>
            <a:off x="2667000" y="3048000"/>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8</a:t>
            </a:r>
          </a:p>
          <a:p>
            <a:pPr>
              <a:lnSpc>
                <a:spcPts val="2200"/>
              </a:lnSpc>
              <a:tabLst/>
            </a:pPr>
            <a:r>
              <a:rPr lang="en-US" altLang="zh-CN" sz="1801" dirty="0">
                <a:solidFill>
                  <a:srgbClr val="FF0000"/>
                </a:solidFill>
                <a:latin typeface="Segoe UI" pitchFamily="18" charset="0"/>
                <a:cs typeface="Segoe UI" pitchFamily="18" charset="0"/>
              </a:rPr>
              <a:t>5</a:t>
            </a:r>
          </a:p>
        </p:txBody>
      </p:sp>
      <p:sp>
        <p:nvSpPr>
          <p:cNvPr id="1054" name="TextBox 1"/>
          <p:cNvSpPr txBox="1"/>
          <p:nvPr/>
        </p:nvSpPr>
        <p:spPr>
          <a:xfrm>
            <a:off x="3394364" y="1823357"/>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(20)</a:t>
            </a:r>
          </a:p>
          <a:p>
            <a:pPr>
              <a:lnSpc>
                <a:spcPts val="2200"/>
              </a:lnSpc>
              <a:tabLst/>
            </a:pPr>
            <a:r>
              <a:rPr lang="en-US" altLang="zh-CN" sz="1801" dirty="0">
                <a:solidFill>
                  <a:srgbClr val="0070C0"/>
                </a:solidFill>
                <a:latin typeface="Segoe UI" pitchFamily="18" charset="0"/>
                <a:cs typeface="Segoe UI" pitchFamily="18" charset="0"/>
              </a:rPr>
              <a:t>18</a:t>
            </a:r>
          </a:p>
        </p:txBody>
      </p:sp>
      <p:sp>
        <p:nvSpPr>
          <p:cNvPr id="1055" name="TextBox 1"/>
          <p:cNvSpPr txBox="1"/>
          <p:nvPr/>
        </p:nvSpPr>
        <p:spPr>
          <a:xfrm>
            <a:off x="3394364" y="3347357"/>
            <a:ext cx="557845"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13</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18</a:t>
            </a:r>
          </a:p>
        </p:txBody>
      </p:sp>
      <p:sp>
        <p:nvSpPr>
          <p:cNvPr id="1056" name="TextBox 1"/>
          <p:cNvSpPr txBox="1"/>
          <p:nvPr/>
        </p:nvSpPr>
        <p:spPr>
          <a:xfrm>
            <a:off x="2447636" y="4313464"/>
            <a:ext cx="359073"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D</a:t>
            </a:r>
          </a:p>
        </p:txBody>
      </p:sp>
      <p:sp>
        <p:nvSpPr>
          <p:cNvPr id="1057" name="TextBox 1"/>
          <p:cNvSpPr txBox="1"/>
          <p:nvPr/>
        </p:nvSpPr>
        <p:spPr>
          <a:xfrm>
            <a:off x="2089727" y="4272643"/>
            <a:ext cx="250068" cy="520655"/>
          </a:xfrm>
          <a:prstGeom prst="rect">
            <a:avLst/>
          </a:prstGeom>
          <a:noFill/>
        </p:spPr>
        <p:txBody>
          <a:bodyPr wrap="none" lIns="0" tIns="0" rIns="0" rtlCol="0">
            <a:spAutoFit/>
          </a:bodyPr>
          <a:lstStyle/>
          <a:p>
            <a:pPr>
              <a:lnSpc>
                <a:spcPts val="1500"/>
              </a:lnSpc>
              <a:tabLst>
                <a:tab pos="63500" algn="l"/>
              </a:tabLst>
            </a:pPr>
            <a:r>
              <a:rPr lang="en-US" altLang="zh-CN" sz="1801" dirty="0">
                <a:solidFill>
                  <a:srgbClr val="00B050"/>
                </a:solidFill>
                <a:latin typeface="Segoe UI" pitchFamily="18" charset="0"/>
                <a:cs typeface="Segoe UI" pitchFamily="18" charset="0"/>
              </a:rPr>
              <a:t>16</a:t>
            </a:r>
          </a:p>
          <a:p>
            <a:pPr>
              <a:lnSpc>
                <a:spcPts val="22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58" name="TextBox 1"/>
          <p:cNvSpPr txBox="1"/>
          <p:nvPr/>
        </p:nvSpPr>
        <p:spPr>
          <a:xfrm>
            <a:off x="3486727" y="4313464"/>
            <a:ext cx="774251"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24</a:t>
            </a:r>
          </a:p>
        </p:txBody>
      </p:sp>
      <p:sp>
        <p:nvSpPr>
          <p:cNvPr id="1059" name="TextBox 1"/>
          <p:cNvSpPr txBox="1"/>
          <p:nvPr/>
        </p:nvSpPr>
        <p:spPr>
          <a:xfrm>
            <a:off x="2874818" y="4272643"/>
            <a:ext cx="545021" cy="520655"/>
          </a:xfrm>
          <a:prstGeom prst="rect">
            <a:avLst/>
          </a:prstGeom>
          <a:noFill/>
        </p:spPr>
        <p:txBody>
          <a:bodyPr wrap="none" lIns="0" tIns="0" rIns="0" rtlCol="0">
            <a:spAutoFit/>
          </a:bodyPr>
          <a:lstStyle/>
          <a:p>
            <a:pPr>
              <a:lnSpc>
                <a:spcPts val="1500"/>
              </a:lnSpc>
              <a:tabLst>
                <a:tab pos="292100" algn="l"/>
              </a:tabLst>
            </a:pPr>
            <a:r>
              <a:rPr lang="en-US" altLang="zh-CN" dirty="0"/>
              <a:t>	</a:t>
            </a:r>
            <a:r>
              <a:rPr lang="en-US" altLang="zh-CN" sz="1801" dirty="0">
                <a:solidFill>
                  <a:srgbClr val="00B050"/>
                </a:solidFill>
                <a:latin typeface="Segoe UI" pitchFamily="18" charset="0"/>
                <a:cs typeface="Segoe UI" pitchFamily="18" charset="0"/>
              </a:rPr>
              <a:t>24</a:t>
            </a:r>
          </a:p>
          <a:p>
            <a:pPr>
              <a:lnSpc>
                <a:spcPts val="2200"/>
              </a:lnSpc>
              <a:tabLst>
                <a:tab pos="292100" algn="l"/>
              </a:tabLst>
            </a:pPr>
            <a:r>
              <a:rPr lang="en-US" altLang="zh-CN" sz="1801" dirty="0">
                <a:solidFill>
                  <a:srgbClr val="0070C0"/>
                </a:solidFill>
                <a:latin typeface="Segoe UI" pitchFamily="18" charset="0"/>
                <a:cs typeface="Segoe UI" pitchFamily="18" charset="0"/>
              </a:rPr>
              <a:t>18</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0</a:t>
            </a:r>
          </a:p>
        </p:txBody>
      </p:sp>
      <p:sp>
        <p:nvSpPr>
          <p:cNvPr id="68" name="TextBox 67"/>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22899892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3112110" y="2356804"/>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2593453" y="3579354"/>
            <a:ext cx="526978" cy="619446"/>
          </a:xfrm>
          <a:custGeom>
            <a:avLst/>
            <a:gdLst>
              <a:gd name="connsiteX0" fmla="*/ 579676 w 579676"/>
              <a:gd name="connsiteY0" fmla="*/ 6101 h 578150"/>
              <a:gd name="connsiteX1" fmla="*/ 7627 w 579676"/>
              <a:gd name="connsiteY1" fmla="*/ 578150 h 578150"/>
              <a:gd name="connsiteX2" fmla="*/ 0 w 579676"/>
              <a:gd name="connsiteY2" fmla="*/ 572048 h 578150"/>
              <a:gd name="connsiteX3" fmla="*/ 572048 w 579676"/>
              <a:gd name="connsiteY3" fmla="*/ 0 h 578150"/>
              <a:gd name="connsiteX4" fmla="*/ 579676 w 579676"/>
              <a:gd name="connsiteY4" fmla="*/ 6101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579676" y="6101"/>
                </a:moveTo>
                <a:lnTo>
                  <a:pt x="7627" y="578150"/>
                </a:lnTo>
                <a:lnTo>
                  <a:pt x="0" y="572048"/>
                </a:lnTo>
                <a:lnTo>
                  <a:pt x="572048" y="0"/>
                </a:lnTo>
                <a:lnTo>
                  <a:pt x="579676"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3365891" y="4700570"/>
            <a:ext cx="22188" cy="107871"/>
          </a:xfrm>
          <a:custGeom>
            <a:avLst/>
            <a:gdLst>
              <a:gd name="connsiteX0" fmla="*/ 12203 w 24407"/>
              <a:gd name="connsiteY0" fmla="*/ 0 h 100680"/>
              <a:gd name="connsiteX1" fmla="*/ 12203 w 24407"/>
              <a:gd name="connsiteY1" fmla="*/ 100680 h 100680"/>
            </a:gdLst>
            <a:ahLst/>
            <a:cxnLst>
              <a:cxn ang="0">
                <a:pos x="connsiteX0" y="connsiteY0"/>
              </a:cxn>
              <a:cxn ang="1">
                <a:pos x="connsiteX1" y="connsiteY1"/>
              </a:cxn>
            </a:cxnLst>
            <a:rect l="l" t="t" r="r" b="b"/>
            <a:pathLst>
              <a:path w="24407" h="100680">
                <a:moveTo>
                  <a:pt x="12203" y="0"/>
                </a:moveTo>
                <a:lnTo>
                  <a:pt x="12203" y="100680"/>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3365891" y="4509342"/>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3365891" y="4318115"/>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3365891" y="4182456"/>
            <a:ext cx="69339" cy="53936"/>
          </a:xfrm>
          <a:custGeom>
            <a:avLst/>
            <a:gdLst>
              <a:gd name="connsiteX0" fmla="*/ 0 w 76273"/>
              <a:gd name="connsiteY0" fmla="*/ 50340 h 50340"/>
              <a:gd name="connsiteX1" fmla="*/ 0 w 76273"/>
              <a:gd name="connsiteY1" fmla="*/ 12203 h 50340"/>
              <a:gd name="connsiteX2" fmla="*/ 12203 w 76273"/>
              <a:gd name="connsiteY2" fmla="*/ 0 h 50340"/>
              <a:gd name="connsiteX3" fmla="*/ 76273 w 76273"/>
              <a:gd name="connsiteY3" fmla="*/ 0 h 50340"/>
              <a:gd name="connsiteX4" fmla="*/ 76273 w 76273"/>
              <a:gd name="connsiteY4" fmla="*/ 25932 h 50340"/>
              <a:gd name="connsiteX5" fmla="*/ 12203 w 76273"/>
              <a:gd name="connsiteY5" fmla="*/ 25932 h 50340"/>
              <a:gd name="connsiteX6" fmla="*/ 24407 w 76273"/>
              <a:gd name="connsiteY6" fmla="*/ 12203 h 50340"/>
              <a:gd name="connsiteX7" fmla="*/ 24407 w 76273"/>
              <a:gd name="connsiteY7" fmla="*/ 50340 h 50340"/>
              <a:gd name="connsiteX8" fmla="*/ 0 w 76273"/>
              <a:gd name="connsiteY8" fmla="*/ 50340 h 503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6273" h="50340">
                <a:moveTo>
                  <a:pt x="0" y="50340"/>
                </a:moveTo>
                <a:lnTo>
                  <a:pt x="0" y="12203"/>
                </a:lnTo>
                <a:cubicBezTo>
                  <a:pt x="0" y="6101"/>
                  <a:pt x="4576" y="0"/>
                  <a:pt x="12203" y="0"/>
                </a:cubicBezTo>
                <a:lnTo>
                  <a:pt x="76273" y="0"/>
                </a:lnTo>
                <a:lnTo>
                  <a:pt x="76273" y="25932"/>
                </a:lnTo>
                <a:lnTo>
                  <a:pt x="12203" y="25932"/>
                </a:lnTo>
                <a:lnTo>
                  <a:pt x="24407" y="12203"/>
                </a:lnTo>
                <a:lnTo>
                  <a:pt x="24407" y="50340"/>
                </a:lnTo>
                <a:lnTo>
                  <a:pt x="0" y="50340"/>
                </a:lnTo>
              </a:path>
            </a:pathLst>
          </a:custGeom>
          <a:solidFill>
            <a:srgbClr val="385D8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3504570" y="4182457"/>
            <a:ext cx="91527" cy="27784"/>
          </a:xfrm>
          <a:custGeom>
            <a:avLst/>
            <a:gdLst>
              <a:gd name="connsiteX0" fmla="*/ 0 w 100680"/>
              <a:gd name="connsiteY0" fmla="*/ 12966 h 25932"/>
              <a:gd name="connsiteX1" fmla="*/ 100680 w 100680"/>
              <a:gd name="connsiteY1" fmla="*/ 12966 h 25932"/>
            </a:gdLst>
            <a:ahLst/>
            <a:cxnLst>
              <a:cxn ang="0">
                <a:pos x="connsiteX0" y="connsiteY0"/>
              </a:cxn>
              <a:cxn ang="1">
                <a:pos x="connsiteX1" y="connsiteY1"/>
              </a:cxn>
            </a:cxnLst>
            <a:rect l="l" t="t" r="r" b="b"/>
            <a:pathLst>
              <a:path w="100680" h="25932">
                <a:moveTo>
                  <a:pt x="0" y="12966"/>
                </a:moveTo>
                <a:lnTo>
                  <a:pt x="100680"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3665437" y="4182457"/>
            <a:ext cx="92915" cy="27784"/>
          </a:xfrm>
          <a:custGeom>
            <a:avLst/>
            <a:gdLst>
              <a:gd name="connsiteX0" fmla="*/ 0 w 102206"/>
              <a:gd name="connsiteY0" fmla="*/ 12966 h 25932"/>
              <a:gd name="connsiteX1" fmla="*/ 102206 w 102206"/>
              <a:gd name="connsiteY1" fmla="*/ 12966 h 25932"/>
            </a:gdLst>
            <a:ahLst/>
            <a:cxnLst>
              <a:cxn ang="0">
                <a:pos x="connsiteX0" y="connsiteY0"/>
              </a:cxn>
              <a:cxn ang="1">
                <a:pos x="connsiteX1" y="connsiteY1"/>
              </a:cxn>
            </a:cxnLst>
            <a:rect l="l" t="t" r="r" b="b"/>
            <a:pathLst>
              <a:path w="102206" h="25932">
                <a:moveTo>
                  <a:pt x="0" y="12966"/>
                </a:moveTo>
                <a:lnTo>
                  <a:pt x="102206"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3827691" y="4182456"/>
            <a:ext cx="80434" cy="40860"/>
          </a:xfrm>
          <a:custGeom>
            <a:avLst/>
            <a:gdLst>
              <a:gd name="connsiteX0" fmla="*/ 0 w 88477"/>
              <a:gd name="connsiteY0" fmla="*/ 0 h 38136"/>
              <a:gd name="connsiteX1" fmla="*/ 76273 w 88477"/>
              <a:gd name="connsiteY1" fmla="*/ 0 h 38136"/>
              <a:gd name="connsiteX2" fmla="*/ 88477 w 88477"/>
              <a:gd name="connsiteY2" fmla="*/ 12203 h 38136"/>
              <a:gd name="connsiteX3" fmla="*/ 88477 w 88477"/>
              <a:gd name="connsiteY3" fmla="*/ 38136 h 38136"/>
              <a:gd name="connsiteX4" fmla="*/ 64069 w 88477"/>
              <a:gd name="connsiteY4" fmla="*/ 38136 h 38136"/>
              <a:gd name="connsiteX5" fmla="*/ 64069 w 88477"/>
              <a:gd name="connsiteY5" fmla="*/ 12203 h 38136"/>
              <a:gd name="connsiteX6" fmla="*/ 76273 w 88477"/>
              <a:gd name="connsiteY6" fmla="*/ 25932 h 38136"/>
              <a:gd name="connsiteX7" fmla="*/ 0 w 88477"/>
              <a:gd name="connsiteY7" fmla="*/ 25932 h 38136"/>
              <a:gd name="connsiteX8" fmla="*/ 0 w 88477"/>
              <a:gd name="connsiteY8" fmla="*/ 0 h 381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88477" h="38136">
                <a:moveTo>
                  <a:pt x="0" y="0"/>
                </a:moveTo>
                <a:lnTo>
                  <a:pt x="76273" y="0"/>
                </a:lnTo>
                <a:cubicBezTo>
                  <a:pt x="83900" y="0"/>
                  <a:pt x="88477" y="6101"/>
                  <a:pt x="88477" y="12203"/>
                </a:cubicBezTo>
                <a:lnTo>
                  <a:pt x="88477" y="38136"/>
                </a:lnTo>
                <a:lnTo>
                  <a:pt x="64069" y="38136"/>
                </a:lnTo>
                <a:lnTo>
                  <a:pt x="64069" y="12203"/>
                </a:lnTo>
                <a:lnTo>
                  <a:pt x="76273" y="25932"/>
                </a:lnTo>
                <a:lnTo>
                  <a:pt x="0" y="25932"/>
                </a:lnTo>
                <a:lnTo>
                  <a:pt x="0" y="0"/>
                </a:lnTo>
              </a:path>
            </a:pathLst>
          </a:custGeom>
          <a:solidFill>
            <a:srgbClr val="385D8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3885936" y="4305039"/>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3885936" y="4496266"/>
            <a:ext cx="22188" cy="107871"/>
          </a:xfrm>
          <a:custGeom>
            <a:avLst/>
            <a:gdLst>
              <a:gd name="connsiteX0" fmla="*/ 12203 w 24407"/>
              <a:gd name="connsiteY0" fmla="*/ 0 h 100680"/>
              <a:gd name="connsiteX1" fmla="*/ 12203 w 24407"/>
              <a:gd name="connsiteY1" fmla="*/ 100680 h 100680"/>
            </a:gdLst>
            <a:ahLst/>
            <a:cxnLst>
              <a:cxn ang="0">
                <a:pos x="connsiteX0" y="connsiteY0"/>
              </a:cxn>
              <a:cxn ang="1">
                <a:pos x="connsiteX1" y="connsiteY1"/>
              </a:cxn>
            </a:cxnLst>
            <a:rect l="l" t="t" r="r" b="b"/>
            <a:pathLst>
              <a:path w="24407" h="100680">
                <a:moveTo>
                  <a:pt x="12203" y="0"/>
                </a:moveTo>
                <a:lnTo>
                  <a:pt x="12203" y="100680"/>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3885936" y="4685860"/>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3747257" y="4795366"/>
            <a:ext cx="91527" cy="27784"/>
          </a:xfrm>
          <a:custGeom>
            <a:avLst/>
            <a:gdLst>
              <a:gd name="connsiteX0" fmla="*/ 0 w 100680"/>
              <a:gd name="connsiteY0" fmla="*/ 12966 h 25932"/>
              <a:gd name="connsiteX1" fmla="*/ 100680 w 100680"/>
              <a:gd name="connsiteY1" fmla="*/ 12966 h 25932"/>
            </a:gdLst>
            <a:ahLst/>
            <a:cxnLst>
              <a:cxn ang="0">
                <a:pos x="connsiteX0" y="connsiteY0"/>
              </a:cxn>
              <a:cxn ang="1">
                <a:pos x="connsiteX1" y="connsiteY1"/>
              </a:cxn>
            </a:cxnLst>
            <a:rect l="l" t="t" r="r" b="b"/>
            <a:pathLst>
              <a:path w="100680" h="25932">
                <a:moveTo>
                  <a:pt x="0" y="12966"/>
                </a:moveTo>
                <a:lnTo>
                  <a:pt x="100680"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3585003" y="4795366"/>
            <a:ext cx="92915" cy="27784"/>
          </a:xfrm>
          <a:custGeom>
            <a:avLst/>
            <a:gdLst>
              <a:gd name="connsiteX0" fmla="*/ 0 w 102206"/>
              <a:gd name="connsiteY0" fmla="*/ 12966 h 25932"/>
              <a:gd name="connsiteX1" fmla="*/ 102206 w 102206"/>
              <a:gd name="connsiteY1" fmla="*/ 12966 h 25932"/>
            </a:gdLst>
            <a:ahLst/>
            <a:cxnLst>
              <a:cxn ang="0">
                <a:pos x="connsiteX0" y="connsiteY0"/>
              </a:cxn>
              <a:cxn ang="1">
                <a:pos x="connsiteX1" y="connsiteY1"/>
              </a:cxn>
            </a:cxnLst>
            <a:rect l="l" t="t" r="r" b="b"/>
            <a:pathLst>
              <a:path w="102206" h="25932">
                <a:moveTo>
                  <a:pt x="0" y="12966"/>
                </a:moveTo>
                <a:lnTo>
                  <a:pt x="102206"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3422749" y="4795366"/>
            <a:ext cx="92915" cy="27784"/>
          </a:xfrm>
          <a:custGeom>
            <a:avLst/>
            <a:gdLst>
              <a:gd name="connsiteX0" fmla="*/ 0 w 102206"/>
              <a:gd name="connsiteY0" fmla="*/ 12966 h 25932"/>
              <a:gd name="connsiteX1" fmla="*/ 102206 w 102206"/>
              <a:gd name="connsiteY1" fmla="*/ 12966 h 25932"/>
            </a:gdLst>
            <a:ahLst/>
            <a:cxnLst>
              <a:cxn ang="0">
                <a:pos x="connsiteX0" y="connsiteY0"/>
              </a:cxn>
              <a:cxn ang="1">
                <a:pos x="connsiteX1" y="connsiteY1"/>
              </a:cxn>
            </a:cxnLst>
            <a:rect l="l" t="t" r="r" b="b"/>
            <a:pathLst>
              <a:path w="102206" h="25932">
                <a:moveTo>
                  <a:pt x="0" y="12966"/>
                </a:moveTo>
                <a:lnTo>
                  <a:pt x="102206"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3113496" y="3579354"/>
            <a:ext cx="30509" cy="35957"/>
          </a:xfrm>
          <a:custGeom>
            <a:avLst/>
            <a:gdLst>
              <a:gd name="connsiteX0" fmla="*/ 7627 w 33560"/>
              <a:gd name="connsiteY0" fmla="*/ 0 h 33560"/>
              <a:gd name="connsiteX1" fmla="*/ 33559 w 33560"/>
              <a:gd name="connsiteY1" fmla="*/ 27458 h 33560"/>
              <a:gd name="connsiteX2" fmla="*/ 27458 w 33560"/>
              <a:gd name="connsiteY2" fmla="*/ 33559 h 33560"/>
              <a:gd name="connsiteX3" fmla="*/ 0 w 33560"/>
              <a:gd name="connsiteY3" fmla="*/ 6101 h 33560"/>
              <a:gd name="connsiteX4" fmla="*/ 7627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7627" y="0"/>
                </a:moveTo>
                <a:lnTo>
                  <a:pt x="33559" y="27458"/>
                </a:lnTo>
                <a:lnTo>
                  <a:pt x="27458" y="33559"/>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3156487" y="3630021"/>
            <a:ext cx="30509" cy="35957"/>
          </a:xfrm>
          <a:custGeom>
            <a:avLst/>
            <a:gdLst>
              <a:gd name="connsiteX0" fmla="*/ 7627 w 33560"/>
              <a:gd name="connsiteY0" fmla="*/ 0 h 33560"/>
              <a:gd name="connsiteX1" fmla="*/ 33559 w 33560"/>
              <a:gd name="connsiteY1" fmla="*/ 27458 h 33560"/>
              <a:gd name="connsiteX2" fmla="*/ 27458 w 33560"/>
              <a:gd name="connsiteY2" fmla="*/ 33559 h 33560"/>
              <a:gd name="connsiteX3" fmla="*/ 0 w 33560"/>
              <a:gd name="connsiteY3" fmla="*/ 6101 h 33560"/>
              <a:gd name="connsiteX4" fmla="*/ 7627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7627" y="0"/>
                </a:moveTo>
                <a:lnTo>
                  <a:pt x="33559" y="27458"/>
                </a:lnTo>
                <a:lnTo>
                  <a:pt x="27458" y="33559"/>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3199477" y="3680688"/>
            <a:ext cx="30509" cy="35957"/>
          </a:xfrm>
          <a:custGeom>
            <a:avLst/>
            <a:gdLst>
              <a:gd name="connsiteX0" fmla="*/ 7627 w 33560"/>
              <a:gd name="connsiteY0" fmla="*/ 0 h 33560"/>
              <a:gd name="connsiteX1" fmla="*/ 33559 w 33560"/>
              <a:gd name="connsiteY1" fmla="*/ 27458 h 33560"/>
              <a:gd name="connsiteX2" fmla="*/ 27458 w 33560"/>
              <a:gd name="connsiteY2" fmla="*/ 33559 h 33560"/>
              <a:gd name="connsiteX3" fmla="*/ 0 w 33560"/>
              <a:gd name="connsiteY3" fmla="*/ 6101 h 33560"/>
              <a:gd name="connsiteX4" fmla="*/ 7627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7627" y="0"/>
                </a:moveTo>
                <a:lnTo>
                  <a:pt x="33559" y="27458"/>
                </a:lnTo>
                <a:lnTo>
                  <a:pt x="27458" y="33559"/>
                </a:lnTo>
                <a:lnTo>
                  <a:pt x="0" y="6101"/>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3242467" y="3731356"/>
            <a:ext cx="30509" cy="35957"/>
          </a:xfrm>
          <a:custGeom>
            <a:avLst/>
            <a:gdLst>
              <a:gd name="connsiteX0" fmla="*/ 6101 w 33560"/>
              <a:gd name="connsiteY0" fmla="*/ 0 h 33560"/>
              <a:gd name="connsiteX1" fmla="*/ 33559 w 33560"/>
              <a:gd name="connsiteY1" fmla="*/ 25932 h 33560"/>
              <a:gd name="connsiteX2" fmla="*/ 27458 w 33560"/>
              <a:gd name="connsiteY2" fmla="*/ 33559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7458" y="33559"/>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3285458" y="3782023"/>
            <a:ext cx="30509" cy="35957"/>
          </a:xfrm>
          <a:custGeom>
            <a:avLst/>
            <a:gdLst>
              <a:gd name="connsiteX0" fmla="*/ 6101 w 33560"/>
              <a:gd name="connsiteY0" fmla="*/ 0 h 33560"/>
              <a:gd name="connsiteX1" fmla="*/ 33559 w 33560"/>
              <a:gd name="connsiteY1" fmla="*/ 25932 h 33560"/>
              <a:gd name="connsiteX2" fmla="*/ 27458 w 33560"/>
              <a:gd name="connsiteY2" fmla="*/ 33559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7458" y="33559"/>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3328448" y="3832690"/>
            <a:ext cx="30509" cy="35957"/>
          </a:xfrm>
          <a:custGeom>
            <a:avLst/>
            <a:gdLst>
              <a:gd name="connsiteX0" fmla="*/ 6101 w 33560"/>
              <a:gd name="connsiteY0" fmla="*/ 0 h 33560"/>
              <a:gd name="connsiteX1" fmla="*/ 33559 w 33560"/>
              <a:gd name="connsiteY1" fmla="*/ 25932 h 33560"/>
              <a:gd name="connsiteX2" fmla="*/ 27458 w 33560"/>
              <a:gd name="connsiteY2" fmla="*/ 33559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7458" y="33559"/>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3" name="Freeform 3"/>
          <p:cNvSpPr/>
          <p:nvPr/>
        </p:nvSpPr>
        <p:spPr>
          <a:xfrm>
            <a:off x="3371438" y="3883358"/>
            <a:ext cx="30509" cy="35957"/>
          </a:xfrm>
          <a:custGeom>
            <a:avLst/>
            <a:gdLst>
              <a:gd name="connsiteX0" fmla="*/ 6101 w 33560"/>
              <a:gd name="connsiteY0" fmla="*/ 0 h 33560"/>
              <a:gd name="connsiteX1" fmla="*/ 33559 w 33560"/>
              <a:gd name="connsiteY1" fmla="*/ 25932 h 33560"/>
              <a:gd name="connsiteX2" fmla="*/ 27458 w 33560"/>
              <a:gd name="connsiteY2" fmla="*/ 33559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7458" y="33559"/>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4" name="Freeform 3"/>
          <p:cNvSpPr/>
          <p:nvPr/>
        </p:nvSpPr>
        <p:spPr>
          <a:xfrm>
            <a:off x="3414429" y="3934024"/>
            <a:ext cx="30509" cy="35957"/>
          </a:xfrm>
          <a:custGeom>
            <a:avLst/>
            <a:gdLst>
              <a:gd name="connsiteX0" fmla="*/ 6101 w 33560"/>
              <a:gd name="connsiteY0" fmla="*/ 0 h 33560"/>
              <a:gd name="connsiteX1" fmla="*/ 33559 w 33560"/>
              <a:gd name="connsiteY1" fmla="*/ 25932 h 33560"/>
              <a:gd name="connsiteX2" fmla="*/ 25932 w 33560"/>
              <a:gd name="connsiteY2" fmla="*/ 33559 h 33560"/>
              <a:gd name="connsiteX3" fmla="*/ 0 w 33560"/>
              <a:gd name="connsiteY3" fmla="*/ 6101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5932"/>
                </a:lnTo>
                <a:lnTo>
                  <a:pt x="25932" y="33559"/>
                </a:lnTo>
                <a:lnTo>
                  <a:pt x="0" y="6101"/>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Freeform 3"/>
          <p:cNvSpPr/>
          <p:nvPr/>
        </p:nvSpPr>
        <p:spPr>
          <a:xfrm>
            <a:off x="3457419" y="3983058"/>
            <a:ext cx="30509" cy="37591"/>
          </a:xfrm>
          <a:custGeom>
            <a:avLst/>
            <a:gdLst>
              <a:gd name="connsiteX0" fmla="*/ 6101 w 33560"/>
              <a:gd name="connsiteY0" fmla="*/ 0 h 35085"/>
              <a:gd name="connsiteX1" fmla="*/ 33559 w 33560"/>
              <a:gd name="connsiteY1" fmla="*/ 27458 h 35085"/>
              <a:gd name="connsiteX2" fmla="*/ 25932 w 33560"/>
              <a:gd name="connsiteY2" fmla="*/ 35085 h 35085"/>
              <a:gd name="connsiteX3" fmla="*/ 0 w 33560"/>
              <a:gd name="connsiteY3" fmla="*/ 7627 h 35085"/>
              <a:gd name="connsiteX4" fmla="*/ 6101 w 33560"/>
              <a:gd name="connsiteY4" fmla="*/ 0 h 3508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5085">
                <a:moveTo>
                  <a:pt x="6101" y="0"/>
                </a:moveTo>
                <a:lnTo>
                  <a:pt x="33559" y="27458"/>
                </a:lnTo>
                <a:lnTo>
                  <a:pt x="25932" y="35085"/>
                </a:lnTo>
                <a:lnTo>
                  <a:pt x="0" y="7627"/>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6" name="Freeform 3"/>
          <p:cNvSpPr/>
          <p:nvPr/>
        </p:nvSpPr>
        <p:spPr>
          <a:xfrm>
            <a:off x="3500410" y="4033725"/>
            <a:ext cx="30509" cy="37591"/>
          </a:xfrm>
          <a:custGeom>
            <a:avLst/>
            <a:gdLst>
              <a:gd name="connsiteX0" fmla="*/ 6101 w 33560"/>
              <a:gd name="connsiteY0" fmla="*/ 0 h 35085"/>
              <a:gd name="connsiteX1" fmla="*/ 33559 w 33560"/>
              <a:gd name="connsiteY1" fmla="*/ 27458 h 35085"/>
              <a:gd name="connsiteX2" fmla="*/ 25932 w 33560"/>
              <a:gd name="connsiteY2" fmla="*/ 35085 h 35085"/>
              <a:gd name="connsiteX3" fmla="*/ 0 w 33560"/>
              <a:gd name="connsiteY3" fmla="*/ 7627 h 35085"/>
              <a:gd name="connsiteX4" fmla="*/ 6101 w 33560"/>
              <a:gd name="connsiteY4" fmla="*/ 0 h 3508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5085">
                <a:moveTo>
                  <a:pt x="6101" y="0"/>
                </a:moveTo>
                <a:lnTo>
                  <a:pt x="33559" y="27458"/>
                </a:lnTo>
                <a:lnTo>
                  <a:pt x="25932" y="35085"/>
                </a:lnTo>
                <a:lnTo>
                  <a:pt x="0" y="7627"/>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7" name="Freeform 3"/>
          <p:cNvSpPr/>
          <p:nvPr/>
        </p:nvSpPr>
        <p:spPr>
          <a:xfrm>
            <a:off x="3543400" y="4084392"/>
            <a:ext cx="30509" cy="35957"/>
          </a:xfrm>
          <a:custGeom>
            <a:avLst/>
            <a:gdLst>
              <a:gd name="connsiteX0" fmla="*/ 6101 w 33560"/>
              <a:gd name="connsiteY0" fmla="*/ 0 h 33560"/>
              <a:gd name="connsiteX1" fmla="*/ 33559 w 33560"/>
              <a:gd name="connsiteY1" fmla="*/ 27458 h 33560"/>
              <a:gd name="connsiteX2" fmla="*/ 25932 w 33560"/>
              <a:gd name="connsiteY2" fmla="*/ 33559 h 33560"/>
              <a:gd name="connsiteX3" fmla="*/ 0 w 33560"/>
              <a:gd name="connsiteY3" fmla="*/ 7627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7458"/>
                </a:lnTo>
                <a:lnTo>
                  <a:pt x="25932" y="33559"/>
                </a:lnTo>
                <a:lnTo>
                  <a:pt x="0" y="7627"/>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8" name="Freeform 3"/>
          <p:cNvSpPr/>
          <p:nvPr/>
        </p:nvSpPr>
        <p:spPr>
          <a:xfrm>
            <a:off x="3586390" y="4135059"/>
            <a:ext cx="30509" cy="35957"/>
          </a:xfrm>
          <a:custGeom>
            <a:avLst/>
            <a:gdLst>
              <a:gd name="connsiteX0" fmla="*/ 6101 w 33560"/>
              <a:gd name="connsiteY0" fmla="*/ 0 h 33560"/>
              <a:gd name="connsiteX1" fmla="*/ 33559 w 33560"/>
              <a:gd name="connsiteY1" fmla="*/ 27458 h 33560"/>
              <a:gd name="connsiteX2" fmla="*/ 25932 w 33560"/>
              <a:gd name="connsiteY2" fmla="*/ 33559 h 33560"/>
              <a:gd name="connsiteX3" fmla="*/ 0 w 33560"/>
              <a:gd name="connsiteY3" fmla="*/ 7627 h 33560"/>
              <a:gd name="connsiteX4" fmla="*/ 6101 w 33560"/>
              <a:gd name="connsiteY4" fmla="*/ 0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6101" y="0"/>
                </a:moveTo>
                <a:lnTo>
                  <a:pt x="33559" y="27458"/>
                </a:lnTo>
                <a:lnTo>
                  <a:pt x="25932" y="33559"/>
                </a:lnTo>
                <a:lnTo>
                  <a:pt x="0" y="7627"/>
                </a:lnTo>
                <a:lnTo>
                  <a:pt x="6101"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9" name="Freeform 3"/>
          <p:cNvSpPr/>
          <p:nvPr/>
        </p:nvSpPr>
        <p:spPr>
          <a:xfrm>
            <a:off x="3627994" y="4185726"/>
            <a:ext cx="12481" cy="13075"/>
          </a:xfrm>
          <a:custGeom>
            <a:avLst/>
            <a:gdLst>
              <a:gd name="connsiteX0" fmla="*/ 7627 w 13729"/>
              <a:gd name="connsiteY0" fmla="*/ 0 h 12203"/>
              <a:gd name="connsiteX1" fmla="*/ 13729 w 13729"/>
              <a:gd name="connsiteY1" fmla="*/ 6101 h 12203"/>
              <a:gd name="connsiteX2" fmla="*/ 6101 w 13729"/>
              <a:gd name="connsiteY2" fmla="*/ 12203 h 12203"/>
              <a:gd name="connsiteX3" fmla="*/ 0 w 13729"/>
              <a:gd name="connsiteY3" fmla="*/ 7627 h 12203"/>
              <a:gd name="connsiteX4" fmla="*/ 7627 w 13729"/>
              <a:gd name="connsiteY4" fmla="*/ 0 h 122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729" h="12203">
                <a:moveTo>
                  <a:pt x="7627" y="0"/>
                </a:moveTo>
                <a:lnTo>
                  <a:pt x="13729" y="6101"/>
                </a:lnTo>
                <a:lnTo>
                  <a:pt x="6101" y="12203"/>
                </a:lnTo>
                <a:lnTo>
                  <a:pt x="0" y="7627"/>
                </a:lnTo>
                <a:lnTo>
                  <a:pt x="7627"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0" name="Freeform 3"/>
          <p:cNvSpPr/>
          <p:nvPr/>
        </p:nvSpPr>
        <p:spPr>
          <a:xfrm>
            <a:off x="2592066" y="480844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1041" name="Picture 3"/>
          <p:cNvPicPr>
            <a:picLocks noChangeAspect="1" noChangeArrowheads="1"/>
          </p:cNvPicPr>
          <p:nvPr/>
        </p:nvPicPr>
        <p:blipFill>
          <a:blip r:embed="rId3"/>
          <a:srcRect/>
          <a:stretch>
            <a:fillRect/>
          </a:stretch>
        </p:blipFill>
        <p:spPr bwMode="auto">
          <a:xfrm>
            <a:off x="2828637" y="2939143"/>
            <a:ext cx="565727" cy="666750"/>
          </a:xfrm>
          <a:prstGeom prst="rect">
            <a:avLst/>
          </a:prstGeom>
          <a:noFill/>
        </p:spPr>
      </p:pic>
      <p:pic>
        <p:nvPicPr>
          <p:cNvPr id="1042" name="Picture 3"/>
          <p:cNvPicPr>
            <a:picLocks noChangeAspect="1" noChangeArrowheads="1"/>
          </p:cNvPicPr>
          <p:nvPr/>
        </p:nvPicPr>
        <p:blipFill>
          <a:blip r:embed="rId4"/>
          <a:srcRect/>
          <a:stretch>
            <a:fillRect/>
          </a:stretch>
        </p:blipFill>
        <p:spPr bwMode="auto">
          <a:xfrm>
            <a:off x="2309091" y="4163786"/>
            <a:ext cx="565727" cy="666750"/>
          </a:xfrm>
          <a:prstGeom prst="rect">
            <a:avLst/>
          </a:prstGeom>
          <a:noFill/>
        </p:spPr>
      </p:pic>
      <p:pic>
        <p:nvPicPr>
          <p:cNvPr id="1043" name="Picture 3"/>
          <p:cNvPicPr>
            <a:picLocks noChangeAspect="1" noChangeArrowheads="1"/>
          </p:cNvPicPr>
          <p:nvPr/>
        </p:nvPicPr>
        <p:blipFill>
          <a:blip r:embed="rId5"/>
          <a:srcRect/>
          <a:stretch>
            <a:fillRect/>
          </a:stretch>
        </p:blipFill>
        <p:spPr bwMode="auto">
          <a:xfrm>
            <a:off x="2309091" y="5388429"/>
            <a:ext cx="565727" cy="680357"/>
          </a:xfrm>
          <a:prstGeom prst="rect">
            <a:avLst/>
          </a:prstGeom>
          <a:noFill/>
        </p:spPr>
      </p:pic>
      <p:pic>
        <p:nvPicPr>
          <p:cNvPr id="1044"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1045"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1046"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1047"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1048"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1049"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1050"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51"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52"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53"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54"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55"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56"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57"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58"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59"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60"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61"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62"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63"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64"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65"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66"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67"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68"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69"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70"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71"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72"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73"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74"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75"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76"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77"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78" name="TextBox 1"/>
          <p:cNvSpPr txBox="1"/>
          <p:nvPr/>
        </p:nvSpPr>
        <p:spPr>
          <a:xfrm>
            <a:off x="2978727"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79" name="TextBox 1"/>
          <p:cNvSpPr txBox="1"/>
          <p:nvPr/>
        </p:nvSpPr>
        <p:spPr>
          <a:xfrm>
            <a:off x="2667000" y="3048000"/>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8</a:t>
            </a:r>
          </a:p>
          <a:p>
            <a:pPr>
              <a:lnSpc>
                <a:spcPts val="2200"/>
              </a:lnSpc>
              <a:tabLst/>
            </a:pPr>
            <a:r>
              <a:rPr lang="en-US" altLang="zh-CN" sz="1801" dirty="0">
                <a:solidFill>
                  <a:srgbClr val="FF0000"/>
                </a:solidFill>
                <a:latin typeface="Segoe UI" pitchFamily="18" charset="0"/>
                <a:cs typeface="Segoe UI" pitchFamily="18" charset="0"/>
              </a:rPr>
              <a:t>5</a:t>
            </a:r>
          </a:p>
        </p:txBody>
      </p:sp>
      <p:sp>
        <p:nvSpPr>
          <p:cNvPr id="1080" name="TextBox 1"/>
          <p:cNvSpPr txBox="1"/>
          <p:nvPr/>
        </p:nvSpPr>
        <p:spPr>
          <a:xfrm>
            <a:off x="3394364" y="1823357"/>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(20)</a:t>
            </a:r>
          </a:p>
          <a:p>
            <a:pPr>
              <a:lnSpc>
                <a:spcPts val="2200"/>
              </a:lnSpc>
              <a:tabLst/>
            </a:pPr>
            <a:r>
              <a:rPr lang="en-US" altLang="zh-CN" sz="1801" dirty="0">
                <a:solidFill>
                  <a:srgbClr val="0070C0"/>
                </a:solidFill>
                <a:latin typeface="Segoe UI" pitchFamily="18" charset="0"/>
                <a:cs typeface="Segoe UI" pitchFamily="18" charset="0"/>
              </a:rPr>
              <a:t>18</a:t>
            </a:r>
          </a:p>
        </p:txBody>
      </p:sp>
      <p:sp>
        <p:nvSpPr>
          <p:cNvPr id="1081" name="TextBox 1"/>
          <p:cNvSpPr txBox="1"/>
          <p:nvPr/>
        </p:nvSpPr>
        <p:spPr>
          <a:xfrm>
            <a:off x="3394364" y="3048000"/>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(24)</a:t>
            </a:r>
          </a:p>
          <a:p>
            <a:pPr>
              <a:lnSpc>
                <a:spcPts val="2200"/>
              </a:lnSpc>
              <a:tabLst/>
            </a:pPr>
            <a:r>
              <a:rPr lang="en-US" altLang="zh-CN" sz="1801" dirty="0">
                <a:solidFill>
                  <a:srgbClr val="0070C0"/>
                </a:solidFill>
                <a:latin typeface="Segoe UI" pitchFamily="18" charset="0"/>
                <a:cs typeface="Segoe UI" pitchFamily="18" charset="0"/>
              </a:rPr>
              <a:t>18</a:t>
            </a:r>
          </a:p>
        </p:txBody>
      </p:sp>
      <p:sp>
        <p:nvSpPr>
          <p:cNvPr id="1082" name="TextBox 1"/>
          <p:cNvSpPr txBox="1"/>
          <p:nvPr/>
        </p:nvSpPr>
        <p:spPr>
          <a:xfrm>
            <a:off x="2447636" y="4313464"/>
            <a:ext cx="359073"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D</a:t>
            </a:r>
          </a:p>
        </p:txBody>
      </p:sp>
      <p:sp>
        <p:nvSpPr>
          <p:cNvPr id="1083" name="TextBox 1"/>
          <p:cNvSpPr txBox="1"/>
          <p:nvPr/>
        </p:nvSpPr>
        <p:spPr>
          <a:xfrm>
            <a:off x="2089727" y="4272643"/>
            <a:ext cx="250068" cy="520655"/>
          </a:xfrm>
          <a:prstGeom prst="rect">
            <a:avLst/>
          </a:prstGeom>
          <a:noFill/>
        </p:spPr>
        <p:txBody>
          <a:bodyPr wrap="none" lIns="0" tIns="0" rIns="0" rtlCol="0">
            <a:spAutoFit/>
          </a:bodyPr>
          <a:lstStyle/>
          <a:p>
            <a:pPr>
              <a:lnSpc>
                <a:spcPts val="1500"/>
              </a:lnSpc>
              <a:tabLst>
                <a:tab pos="63500" algn="l"/>
              </a:tabLst>
            </a:pPr>
            <a:r>
              <a:rPr lang="en-US" altLang="zh-CN" sz="1801" dirty="0">
                <a:solidFill>
                  <a:srgbClr val="00B050"/>
                </a:solidFill>
                <a:latin typeface="Segoe UI" pitchFamily="18" charset="0"/>
                <a:cs typeface="Segoe UI" pitchFamily="18" charset="0"/>
              </a:rPr>
              <a:t>16</a:t>
            </a:r>
          </a:p>
          <a:p>
            <a:pPr>
              <a:lnSpc>
                <a:spcPts val="22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84" name="TextBox 1"/>
          <p:cNvSpPr txBox="1"/>
          <p:nvPr/>
        </p:nvSpPr>
        <p:spPr>
          <a:xfrm>
            <a:off x="3486727" y="4313464"/>
            <a:ext cx="774251"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24</a:t>
            </a:r>
          </a:p>
        </p:txBody>
      </p:sp>
      <p:sp>
        <p:nvSpPr>
          <p:cNvPr id="1085" name="TextBox 1"/>
          <p:cNvSpPr txBox="1"/>
          <p:nvPr/>
        </p:nvSpPr>
        <p:spPr>
          <a:xfrm>
            <a:off x="2874818" y="4272643"/>
            <a:ext cx="545021" cy="520655"/>
          </a:xfrm>
          <a:prstGeom prst="rect">
            <a:avLst/>
          </a:prstGeom>
          <a:noFill/>
        </p:spPr>
        <p:txBody>
          <a:bodyPr wrap="none" lIns="0" tIns="0" rIns="0" rtlCol="0">
            <a:spAutoFit/>
          </a:bodyPr>
          <a:lstStyle/>
          <a:p>
            <a:pPr>
              <a:lnSpc>
                <a:spcPts val="1500"/>
              </a:lnSpc>
              <a:tabLst>
                <a:tab pos="292100" algn="l"/>
              </a:tabLst>
            </a:pPr>
            <a:r>
              <a:rPr lang="en-US" altLang="zh-CN" dirty="0"/>
              <a:t>	</a:t>
            </a:r>
            <a:r>
              <a:rPr lang="en-US" altLang="zh-CN" sz="1801" dirty="0">
                <a:solidFill>
                  <a:srgbClr val="00B050"/>
                </a:solidFill>
                <a:latin typeface="Segoe UI" pitchFamily="18" charset="0"/>
                <a:cs typeface="Segoe UI" pitchFamily="18" charset="0"/>
              </a:rPr>
              <a:t>24</a:t>
            </a:r>
          </a:p>
          <a:p>
            <a:pPr>
              <a:lnSpc>
                <a:spcPts val="2200"/>
              </a:lnSpc>
              <a:tabLst>
                <a:tab pos="292100" algn="l"/>
              </a:tabLst>
            </a:pPr>
            <a:r>
              <a:rPr lang="en-US" altLang="zh-CN" sz="1801" dirty="0">
                <a:solidFill>
                  <a:srgbClr val="0070C0"/>
                </a:solidFill>
                <a:latin typeface="Segoe UI" pitchFamily="18" charset="0"/>
                <a:cs typeface="Segoe UI" pitchFamily="18" charset="0"/>
              </a:rPr>
              <a:t>18</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0</a:t>
            </a:r>
          </a:p>
        </p:txBody>
      </p:sp>
      <p:sp>
        <p:nvSpPr>
          <p:cNvPr id="1086" name="TextBox 1"/>
          <p:cNvSpPr txBox="1"/>
          <p:nvPr/>
        </p:nvSpPr>
        <p:spPr>
          <a:xfrm>
            <a:off x="2447636" y="5538107"/>
            <a:ext cx="774251"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19</a:t>
            </a:r>
          </a:p>
        </p:txBody>
      </p:sp>
      <p:sp>
        <p:nvSpPr>
          <p:cNvPr id="1087" name="TextBox 1"/>
          <p:cNvSpPr txBox="1"/>
          <p:nvPr/>
        </p:nvSpPr>
        <p:spPr>
          <a:xfrm>
            <a:off x="2089727" y="5497286"/>
            <a:ext cx="250068" cy="520655"/>
          </a:xfrm>
          <a:prstGeom prst="rect">
            <a:avLst/>
          </a:prstGeom>
          <a:noFill/>
        </p:spPr>
        <p:txBody>
          <a:bodyPr wrap="none" lIns="0" tIns="0" rIns="0" rtlCol="0">
            <a:spAutoFit/>
          </a:bodyPr>
          <a:lstStyle/>
          <a:p>
            <a:pPr>
              <a:lnSpc>
                <a:spcPts val="1500"/>
              </a:lnSpc>
              <a:tabLst>
                <a:tab pos="63500" algn="l"/>
              </a:tabLst>
            </a:pPr>
            <a:r>
              <a:rPr lang="en-US" altLang="zh-CN" sz="1801" dirty="0">
                <a:solidFill>
                  <a:srgbClr val="00B050"/>
                </a:solidFill>
                <a:latin typeface="Segoe UI" pitchFamily="18" charset="0"/>
                <a:cs typeface="Segoe UI" pitchFamily="18" charset="0"/>
              </a:rPr>
              <a:t>19</a:t>
            </a:r>
          </a:p>
          <a:p>
            <a:pPr>
              <a:lnSpc>
                <a:spcPts val="2200"/>
              </a:lnSpc>
              <a:tabLst>
                <a:tab pos="63500" algn="l"/>
              </a:tabLst>
            </a:pPr>
            <a:r>
              <a:rPr lang="en-US" altLang="zh-CN" dirty="0"/>
              <a:t>	</a:t>
            </a:r>
            <a:r>
              <a:rPr lang="en-US" altLang="zh-CN" sz="1801" dirty="0">
                <a:solidFill>
                  <a:srgbClr val="FF0000"/>
                </a:solidFill>
                <a:latin typeface="Segoe UI" pitchFamily="18" charset="0"/>
                <a:cs typeface="Segoe UI" pitchFamily="18" charset="0"/>
              </a:rPr>
              <a:t>0</a:t>
            </a:r>
          </a:p>
        </p:txBody>
      </p:sp>
      <p:sp>
        <p:nvSpPr>
          <p:cNvPr id="96" name="TextBox 95"/>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18448431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3112110" y="2356804"/>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112110" y="358262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3113496" y="4805173"/>
            <a:ext cx="526978" cy="619446"/>
          </a:xfrm>
          <a:custGeom>
            <a:avLst/>
            <a:gdLst>
              <a:gd name="connsiteX0" fmla="*/ 7627 w 579676"/>
              <a:gd name="connsiteY0" fmla="*/ 0 h 578150"/>
              <a:gd name="connsiteX1" fmla="*/ 579675 w 579676"/>
              <a:gd name="connsiteY1" fmla="*/ 572048 h 578150"/>
              <a:gd name="connsiteX2" fmla="*/ 572048 w 579676"/>
              <a:gd name="connsiteY2" fmla="*/ 578150 h 578150"/>
              <a:gd name="connsiteX3" fmla="*/ 0 w 579676"/>
              <a:gd name="connsiteY3" fmla="*/ 6101 h 578150"/>
              <a:gd name="connsiteX4" fmla="*/ 7627 w 579676"/>
              <a:gd name="connsiteY4" fmla="*/ 0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7627" y="0"/>
                </a:moveTo>
                <a:lnTo>
                  <a:pt x="579675" y="572048"/>
                </a:lnTo>
                <a:lnTo>
                  <a:pt x="572048" y="578150"/>
                </a:lnTo>
                <a:lnTo>
                  <a:pt x="0" y="6101"/>
                </a:lnTo>
                <a:lnTo>
                  <a:pt x="7627" y="0"/>
                </a:lnTo>
              </a:path>
            </a:pathLst>
          </a:custGeom>
          <a:solidFill>
            <a:srgbClr val="4F81B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325803" y="5926388"/>
            <a:ext cx="22188" cy="107871"/>
          </a:xfrm>
          <a:custGeom>
            <a:avLst/>
            <a:gdLst>
              <a:gd name="connsiteX0" fmla="*/ 12203 w 24407"/>
              <a:gd name="connsiteY0" fmla="*/ 0 h 100680"/>
              <a:gd name="connsiteX1" fmla="*/ 12203 w 24407"/>
              <a:gd name="connsiteY1" fmla="*/ 100680 h 100680"/>
            </a:gdLst>
            <a:ahLst/>
            <a:cxnLst>
              <a:cxn ang="0">
                <a:pos x="connsiteX0" y="connsiteY0"/>
              </a:cxn>
              <a:cxn ang="1">
                <a:pos x="connsiteX1" y="connsiteY1"/>
              </a:cxn>
            </a:cxnLst>
            <a:rect l="l" t="t" r="r" b="b"/>
            <a:pathLst>
              <a:path w="24407" h="100680">
                <a:moveTo>
                  <a:pt x="12203" y="0"/>
                </a:moveTo>
                <a:lnTo>
                  <a:pt x="12203" y="100680"/>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2325803" y="5735160"/>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2325803" y="5543933"/>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2325803" y="5408276"/>
            <a:ext cx="69339" cy="53936"/>
          </a:xfrm>
          <a:custGeom>
            <a:avLst/>
            <a:gdLst>
              <a:gd name="connsiteX0" fmla="*/ 0 w 76273"/>
              <a:gd name="connsiteY0" fmla="*/ 50340 h 50340"/>
              <a:gd name="connsiteX1" fmla="*/ 0 w 76273"/>
              <a:gd name="connsiteY1" fmla="*/ 12203 h 50340"/>
              <a:gd name="connsiteX2" fmla="*/ 12203 w 76273"/>
              <a:gd name="connsiteY2" fmla="*/ 0 h 50340"/>
              <a:gd name="connsiteX3" fmla="*/ 76273 w 76273"/>
              <a:gd name="connsiteY3" fmla="*/ 0 h 50340"/>
              <a:gd name="connsiteX4" fmla="*/ 76273 w 76273"/>
              <a:gd name="connsiteY4" fmla="*/ 25932 h 50340"/>
              <a:gd name="connsiteX5" fmla="*/ 12203 w 76273"/>
              <a:gd name="connsiteY5" fmla="*/ 25932 h 50340"/>
              <a:gd name="connsiteX6" fmla="*/ 24407 w 76273"/>
              <a:gd name="connsiteY6" fmla="*/ 12203 h 50340"/>
              <a:gd name="connsiteX7" fmla="*/ 24407 w 76273"/>
              <a:gd name="connsiteY7" fmla="*/ 50340 h 50340"/>
              <a:gd name="connsiteX8" fmla="*/ 0 w 76273"/>
              <a:gd name="connsiteY8" fmla="*/ 50340 h 503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6273" h="50340">
                <a:moveTo>
                  <a:pt x="0" y="50340"/>
                </a:moveTo>
                <a:lnTo>
                  <a:pt x="0" y="12203"/>
                </a:lnTo>
                <a:cubicBezTo>
                  <a:pt x="0" y="6101"/>
                  <a:pt x="4576" y="0"/>
                  <a:pt x="12203" y="0"/>
                </a:cubicBezTo>
                <a:lnTo>
                  <a:pt x="76273" y="0"/>
                </a:lnTo>
                <a:lnTo>
                  <a:pt x="76273" y="25932"/>
                </a:lnTo>
                <a:lnTo>
                  <a:pt x="12203" y="25932"/>
                </a:lnTo>
                <a:lnTo>
                  <a:pt x="24407" y="12203"/>
                </a:lnTo>
                <a:lnTo>
                  <a:pt x="24407" y="50340"/>
                </a:lnTo>
                <a:lnTo>
                  <a:pt x="0" y="50340"/>
                </a:lnTo>
              </a:path>
            </a:pathLst>
          </a:custGeom>
          <a:solidFill>
            <a:srgbClr val="385D8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2464482" y="5408276"/>
            <a:ext cx="91527" cy="27784"/>
          </a:xfrm>
          <a:custGeom>
            <a:avLst/>
            <a:gdLst>
              <a:gd name="connsiteX0" fmla="*/ 0 w 100680"/>
              <a:gd name="connsiteY0" fmla="*/ 12966 h 25932"/>
              <a:gd name="connsiteX1" fmla="*/ 100680 w 100680"/>
              <a:gd name="connsiteY1" fmla="*/ 12966 h 25932"/>
            </a:gdLst>
            <a:ahLst/>
            <a:cxnLst>
              <a:cxn ang="0">
                <a:pos x="connsiteX0" y="connsiteY0"/>
              </a:cxn>
              <a:cxn ang="1">
                <a:pos x="connsiteX1" y="connsiteY1"/>
              </a:cxn>
            </a:cxnLst>
            <a:rect l="l" t="t" r="r" b="b"/>
            <a:pathLst>
              <a:path w="100680" h="25932">
                <a:moveTo>
                  <a:pt x="0" y="12966"/>
                </a:moveTo>
                <a:lnTo>
                  <a:pt x="100680"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2625348" y="5408276"/>
            <a:ext cx="92914" cy="27784"/>
          </a:xfrm>
          <a:custGeom>
            <a:avLst/>
            <a:gdLst>
              <a:gd name="connsiteX0" fmla="*/ 0 w 102205"/>
              <a:gd name="connsiteY0" fmla="*/ 12966 h 25932"/>
              <a:gd name="connsiteX1" fmla="*/ 102205 w 102205"/>
              <a:gd name="connsiteY1" fmla="*/ 12966 h 25932"/>
            </a:gdLst>
            <a:ahLst/>
            <a:cxnLst>
              <a:cxn ang="0">
                <a:pos x="connsiteX0" y="connsiteY0"/>
              </a:cxn>
              <a:cxn ang="1">
                <a:pos x="connsiteX1" y="connsiteY1"/>
              </a:cxn>
            </a:cxnLst>
            <a:rect l="l" t="t" r="r" b="b"/>
            <a:pathLst>
              <a:path w="102205" h="25932">
                <a:moveTo>
                  <a:pt x="0" y="12966"/>
                </a:moveTo>
                <a:lnTo>
                  <a:pt x="102205"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2787602" y="5408276"/>
            <a:ext cx="80433" cy="40860"/>
          </a:xfrm>
          <a:custGeom>
            <a:avLst/>
            <a:gdLst>
              <a:gd name="connsiteX0" fmla="*/ 0 w 88476"/>
              <a:gd name="connsiteY0" fmla="*/ 0 h 38136"/>
              <a:gd name="connsiteX1" fmla="*/ 76273 w 88476"/>
              <a:gd name="connsiteY1" fmla="*/ 0 h 38136"/>
              <a:gd name="connsiteX2" fmla="*/ 88476 w 88476"/>
              <a:gd name="connsiteY2" fmla="*/ 12203 h 38136"/>
              <a:gd name="connsiteX3" fmla="*/ 88476 w 88476"/>
              <a:gd name="connsiteY3" fmla="*/ 38136 h 38136"/>
              <a:gd name="connsiteX4" fmla="*/ 64069 w 88476"/>
              <a:gd name="connsiteY4" fmla="*/ 38136 h 38136"/>
              <a:gd name="connsiteX5" fmla="*/ 64069 w 88476"/>
              <a:gd name="connsiteY5" fmla="*/ 12203 h 38136"/>
              <a:gd name="connsiteX6" fmla="*/ 76273 w 88476"/>
              <a:gd name="connsiteY6" fmla="*/ 25932 h 38136"/>
              <a:gd name="connsiteX7" fmla="*/ 0 w 88476"/>
              <a:gd name="connsiteY7" fmla="*/ 25932 h 38136"/>
              <a:gd name="connsiteX8" fmla="*/ 0 w 88476"/>
              <a:gd name="connsiteY8" fmla="*/ 0 h 381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88476" h="38136">
                <a:moveTo>
                  <a:pt x="0" y="0"/>
                </a:moveTo>
                <a:lnTo>
                  <a:pt x="76273" y="0"/>
                </a:lnTo>
                <a:cubicBezTo>
                  <a:pt x="83900" y="0"/>
                  <a:pt x="88476" y="6101"/>
                  <a:pt x="88476" y="12203"/>
                </a:cubicBezTo>
                <a:lnTo>
                  <a:pt x="88476" y="38136"/>
                </a:lnTo>
                <a:lnTo>
                  <a:pt x="64069" y="38136"/>
                </a:lnTo>
                <a:lnTo>
                  <a:pt x="64069" y="12203"/>
                </a:lnTo>
                <a:lnTo>
                  <a:pt x="76273" y="25932"/>
                </a:lnTo>
                <a:lnTo>
                  <a:pt x="0" y="25932"/>
                </a:lnTo>
                <a:lnTo>
                  <a:pt x="0" y="0"/>
                </a:lnTo>
              </a:path>
            </a:pathLst>
          </a:custGeom>
          <a:solidFill>
            <a:srgbClr val="385D8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2845848" y="5530857"/>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2845848" y="5722085"/>
            <a:ext cx="22188" cy="107871"/>
          </a:xfrm>
          <a:custGeom>
            <a:avLst/>
            <a:gdLst>
              <a:gd name="connsiteX0" fmla="*/ 12203 w 24407"/>
              <a:gd name="connsiteY0" fmla="*/ 0 h 100680"/>
              <a:gd name="connsiteX1" fmla="*/ 12203 w 24407"/>
              <a:gd name="connsiteY1" fmla="*/ 100680 h 100680"/>
            </a:gdLst>
            <a:ahLst/>
            <a:cxnLst>
              <a:cxn ang="0">
                <a:pos x="connsiteX0" y="connsiteY0"/>
              </a:cxn>
              <a:cxn ang="1">
                <a:pos x="connsiteX1" y="connsiteY1"/>
              </a:cxn>
            </a:cxnLst>
            <a:rect l="l" t="t" r="r" b="b"/>
            <a:pathLst>
              <a:path w="24407" h="100680">
                <a:moveTo>
                  <a:pt x="12203" y="0"/>
                </a:moveTo>
                <a:lnTo>
                  <a:pt x="12203" y="100680"/>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2845848" y="5911678"/>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2707169" y="6021184"/>
            <a:ext cx="91527" cy="27784"/>
          </a:xfrm>
          <a:custGeom>
            <a:avLst/>
            <a:gdLst>
              <a:gd name="connsiteX0" fmla="*/ 0 w 100680"/>
              <a:gd name="connsiteY0" fmla="*/ 12966 h 25932"/>
              <a:gd name="connsiteX1" fmla="*/ 100680 w 100680"/>
              <a:gd name="connsiteY1" fmla="*/ 12966 h 25932"/>
            </a:gdLst>
            <a:ahLst/>
            <a:cxnLst>
              <a:cxn ang="0">
                <a:pos x="connsiteX0" y="connsiteY0"/>
              </a:cxn>
              <a:cxn ang="1">
                <a:pos x="connsiteX1" y="connsiteY1"/>
              </a:cxn>
            </a:cxnLst>
            <a:rect l="l" t="t" r="r" b="b"/>
            <a:pathLst>
              <a:path w="100680" h="25932">
                <a:moveTo>
                  <a:pt x="0" y="12966"/>
                </a:moveTo>
                <a:lnTo>
                  <a:pt x="100680"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2544915" y="6021184"/>
            <a:ext cx="92914" cy="27784"/>
          </a:xfrm>
          <a:custGeom>
            <a:avLst/>
            <a:gdLst>
              <a:gd name="connsiteX0" fmla="*/ 0 w 102205"/>
              <a:gd name="connsiteY0" fmla="*/ 12966 h 25932"/>
              <a:gd name="connsiteX1" fmla="*/ 102205 w 102205"/>
              <a:gd name="connsiteY1" fmla="*/ 12966 h 25932"/>
            </a:gdLst>
            <a:ahLst/>
            <a:cxnLst>
              <a:cxn ang="0">
                <a:pos x="connsiteX0" y="connsiteY0"/>
              </a:cxn>
              <a:cxn ang="1">
                <a:pos x="connsiteX1" y="connsiteY1"/>
              </a:cxn>
            </a:cxnLst>
            <a:rect l="l" t="t" r="r" b="b"/>
            <a:pathLst>
              <a:path w="102205" h="25932">
                <a:moveTo>
                  <a:pt x="0" y="12966"/>
                </a:moveTo>
                <a:lnTo>
                  <a:pt x="102205"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2382661" y="6021184"/>
            <a:ext cx="92915" cy="27784"/>
          </a:xfrm>
          <a:custGeom>
            <a:avLst/>
            <a:gdLst>
              <a:gd name="connsiteX0" fmla="*/ 0 w 102206"/>
              <a:gd name="connsiteY0" fmla="*/ 12966 h 25932"/>
              <a:gd name="connsiteX1" fmla="*/ 102206 w 102206"/>
              <a:gd name="connsiteY1" fmla="*/ 12966 h 25932"/>
            </a:gdLst>
            <a:ahLst/>
            <a:cxnLst>
              <a:cxn ang="0">
                <a:pos x="connsiteX0" y="connsiteY0"/>
              </a:cxn>
              <a:cxn ang="1">
                <a:pos x="connsiteX1" y="connsiteY1"/>
              </a:cxn>
            </a:cxnLst>
            <a:rect l="l" t="t" r="r" b="b"/>
            <a:pathLst>
              <a:path w="102206" h="25932">
                <a:moveTo>
                  <a:pt x="0" y="12966"/>
                </a:moveTo>
                <a:lnTo>
                  <a:pt x="102206" y="12966"/>
                </a:lnTo>
              </a:path>
            </a:pathLst>
          </a:custGeom>
          <a:ln w="25400">
            <a:solidFill>
              <a:srgbClr val="385D8A">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3089921" y="4805173"/>
            <a:ext cx="30509" cy="35957"/>
          </a:xfrm>
          <a:custGeom>
            <a:avLst/>
            <a:gdLst>
              <a:gd name="connsiteX0" fmla="*/ 33560 w 33560"/>
              <a:gd name="connsiteY0" fmla="*/ 6101 h 33560"/>
              <a:gd name="connsiteX1" fmla="*/ 6101 w 33560"/>
              <a:gd name="connsiteY1" fmla="*/ 33560 h 33560"/>
              <a:gd name="connsiteX2" fmla="*/ 0 w 33560"/>
              <a:gd name="connsiteY2" fmla="*/ 27458 h 33560"/>
              <a:gd name="connsiteX3" fmla="*/ 25932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60"/>
                </a:lnTo>
                <a:lnTo>
                  <a:pt x="0" y="27458"/>
                </a:lnTo>
                <a:lnTo>
                  <a:pt x="25932" y="0"/>
                </a:lnTo>
                <a:lnTo>
                  <a:pt x="33560"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3046931" y="4855840"/>
            <a:ext cx="30509" cy="35957"/>
          </a:xfrm>
          <a:custGeom>
            <a:avLst/>
            <a:gdLst>
              <a:gd name="connsiteX0" fmla="*/ 33560 w 33560"/>
              <a:gd name="connsiteY0" fmla="*/ 6101 h 33560"/>
              <a:gd name="connsiteX1" fmla="*/ 6101 w 33560"/>
              <a:gd name="connsiteY1" fmla="*/ 33560 h 33560"/>
              <a:gd name="connsiteX2" fmla="*/ 0 w 33560"/>
              <a:gd name="connsiteY2" fmla="*/ 27458 h 33560"/>
              <a:gd name="connsiteX3" fmla="*/ 25932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60"/>
                </a:lnTo>
                <a:lnTo>
                  <a:pt x="0" y="27458"/>
                </a:lnTo>
                <a:lnTo>
                  <a:pt x="25932" y="0"/>
                </a:lnTo>
                <a:lnTo>
                  <a:pt x="33560"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3003941" y="4906507"/>
            <a:ext cx="30509" cy="35957"/>
          </a:xfrm>
          <a:custGeom>
            <a:avLst/>
            <a:gdLst>
              <a:gd name="connsiteX0" fmla="*/ 33560 w 33560"/>
              <a:gd name="connsiteY0" fmla="*/ 6101 h 33560"/>
              <a:gd name="connsiteX1" fmla="*/ 6101 w 33560"/>
              <a:gd name="connsiteY1" fmla="*/ 33560 h 33560"/>
              <a:gd name="connsiteX2" fmla="*/ 0 w 33560"/>
              <a:gd name="connsiteY2" fmla="*/ 27458 h 33560"/>
              <a:gd name="connsiteX3" fmla="*/ 25932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60"/>
                </a:lnTo>
                <a:lnTo>
                  <a:pt x="0" y="27458"/>
                </a:lnTo>
                <a:lnTo>
                  <a:pt x="25932" y="0"/>
                </a:lnTo>
                <a:lnTo>
                  <a:pt x="33560"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2960950" y="4957174"/>
            <a:ext cx="30509" cy="35957"/>
          </a:xfrm>
          <a:custGeom>
            <a:avLst/>
            <a:gdLst>
              <a:gd name="connsiteX0" fmla="*/ 33560 w 33560"/>
              <a:gd name="connsiteY0" fmla="*/ 6101 h 33560"/>
              <a:gd name="connsiteX1" fmla="*/ 6101 w 33560"/>
              <a:gd name="connsiteY1" fmla="*/ 33560 h 33560"/>
              <a:gd name="connsiteX2" fmla="*/ 0 w 33560"/>
              <a:gd name="connsiteY2" fmla="*/ 25932 h 33560"/>
              <a:gd name="connsiteX3" fmla="*/ 25932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60"/>
                </a:lnTo>
                <a:lnTo>
                  <a:pt x="0" y="25932"/>
                </a:lnTo>
                <a:lnTo>
                  <a:pt x="25932" y="0"/>
                </a:lnTo>
                <a:lnTo>
                  <a:pt x="33560"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2917960" y="5007841"/>
            <a:ext cx="30509" cy="35957"/>
          </a:xfrm>
          <a:custGeom>
            <a:avLst/>
            <a:gdLst>
              <a:gd name="connsiteX0" fmla="*/ 33560 w 33560"/>
              <a:gd name="connsiteY0" fmla="*/ 6101 h 33560"/>
              <a:gd name="connsiteX1" fmla="*/ 6101 w 33560"/>
              <a:gd name="connsiteY1" fmla="*/ 33560 h 33560"/>
              <a:gd name="connsiteX2" fmla="*/ 0 w 33560"/>
              <a:gd name="connsiteY2" fmla="*/ 25932 h 33560"/>
              <a:gd name="connsiteX3" fmla="*/ 27458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60"/>
                </a:lnTo>
                <a:lnTo>
                  <a:pt x="0" y="25932"/>
                </a:lnTo>
                <a:lnTo>
                  <a:pt x="27458" y="0"/>
                </a:lnTo>
                <a:lnTo>
                  <a:pt x="33560"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3" name="Freeform 3"/>
          <p:cNvSpPr/>
          <p:nvPr/>
        </p:nvSpPr>
        <p:spPr>
          <a:xfrm>
            <a:off x="2874970" y="5058508"/>
            <a:ext cx="30509" cy="35957"/>
          </a:xfrm>
          <a:custGeom>
            <a:avLst/>
            <a:gdLst>
              <a:gd name="connsiteX0" fmla="*/ 33560 w 33560"/>
              <a:gd name="connsiteY0" fmla="*/ 6101 h 33560"/>
              <a:gd name="connsiteX1" fmla="*/ 6101 w 33560"/>
              <a:gd name="connsiteY1" fmla="*/ 33559 h 33560"/>
              <a:gd name="connsiteX2" fmla="*/ 0 w 33560"/>
              <a:gd name="connsiteY2" fmla="*/ 25932 h 33560"/>
              <a:gd name="connsiteX3" fmla="*/ 27458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59"/>
                </a:lnTo>
                <a:lnTo>
                  <a:pt x="0" y="25932"/>
                </a:lnTo>
                <a:lnTo>
                  <a:pt x="27458" y="0"/>
                </a:lnTo>
                <a:lnTo>
                  <a:pt x="33560"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4" name="Freeform 3"/>
          <p:cNvSpPr/>
          <p:nvPr/>
        </p:nvSpPr>
        <p:spPr>
          <a:xfrm>
            <a:off x="2831979" y="5109176"/>
            <a:ext cx="30509" cy="35957"/>
          </a:xfrm>
          <a:custGeom>
            <a:avLst/>
            <a:gdLst>
              <a:gd name="connsiteX0" fmla="*/ 33560 w 33560"/>
              <a:gd name="connsiteY0" fmla="*/ 6101 h 33560"/>
              <a:gd name="connsiteX1" fmla="*/ 6101 w 33560"/>
              <a:gd name="connsiteY1" fmla="*/ 33559 h 33560"/>
              <a:gd name="connsiteX2" fmla="*/ 0 w 33560"/>
              <a:gd name="connsiteY2" fmla="*/ 25932 h 33560"/>
              <a:gd name="connsiteX3" fmla="*/ 27458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59"/>
                </a:lnTo>
                <a:lnTo>
                  <a:pt x="0" y="25932"/>
                </a:lnTo>
                <a:lnTo>
                  <a:pt x="27458" y="0"/>
                </a:lnTo>
                <a:lnTo>
                  <a:pt x="33560"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Freeform 3"/>
          <p:cNvSpPr/>
          <p:nvPr/>
        </p:nvSpPr>
        <p:spPr>
          <a:xfrm>
            <a:off x="2788989" y="5159843"/>
            <a:ext cx="30509" cy="35957"/>
          </a:xfrm>
          <a:custGeom>
            <a:avLst/>
            <a:gdLst>
              <a:gd name="connsiteX0" fmla="*/ 33560 w 33560"/>
              <a:gd name="connsiteY0" fmla="*/ 6101 h 33560"/>
              <a:gd name="connsiteX1" fmla="*/ 6101 w 33560"/>
              <a:gd name="connsiteY1" fmla="*/ 33559 h 33560"/>
              <a:gd name="connsiteX2" fmla="*/ 0 w 33560"/>
              <a:gd name="connsiteY2" fmla="*/ 25932 h 33560"/>
              <a:gd name="connsiteX3" fmla="*/ 27458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59"/>
                </a:lnTo>
                <a:lnTo>
                  <a:pt x="0" y="25932"/>
                </a:lnTo>
                <a:lnTo>
                  <a:pt x="27458" y="0"/>
                </a:lnTo>
                <a:lnTo>
                  <a:pt x="33560" y="6101"/>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6" name="Freeform 3"/>
          <p:cNvSpPr/>
          <p:nvPr/>
        </p:nvSpPr>
        <p:spPr>
          <a:xfrm>
            <a:off x="2745998" y="5208876"/>
            <a:ext cx="30509" cy="37591"/>
          </a:xfrm>
          <a:custGeom>
            <a:avLst/>
            <a:gdLst>
              <a:gd name="connsiteX0" fmla="*/ 33560 w 33560"/>
              <a:gd name="connsiteY0" fmla="*/ 7627 h 35085"/>
              <a:gd name="connsiteX1" fmla="*/ 7627 w 33560"/>
              <a:gd name="connsiteY1" fmla="*/ 35085 h 35085"/>
              <a:gd name="connsiteX2" fmla="*/ 0 w 33560"/>
              <a:gd name="connsiteY2" fmla="*/ 27458 h 35085"/>
              <a:gd name="connsiteX3" fmla="*/ 27458 w 33560"/>
              <a:gd name="connsiteY3" fmla="*/ 0 h 35085"/>
              <a:gd name="connsiteX4" fmla="*/ 33560 w 33560"/>
              <a:gd name="connsiteY4" fmla="*/ 7627 h 3508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5085">
                <a:moveTo>
                  <a:pt x="33560" y="7627"/>
                </a:moveTo>
                <a:lnTo>
                  <a:pt x="7627" y="35085"/>
                </a:lnTo>
                <a:lnTo>
                  <a:pt x="0" y="27458"/>
                </a:lnTo>
                <a:lnTo>
                  <a:pt x="27458" y="0"/>
                </a:lnTo>
                <a:lnTo>
                  <a:pt x="33560"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7" name="Freeform 3"/>
          <p:cNvSpPr/>
          <p:nvPr/>
        </p:nvSpPr>
        <p:spPr>
          <a:xfrm>
            <a:off x="2703008" y="5259543"/>
            <a:ext cx="30509" cy="37591"/>
          </a:xfrm>
          <a:custGeom>
            <a:avLst/>
            <a:gdLst>
              <a:gd name="connsiteX0" fmla="*/ 33560 w 33560"/>
              <a:gd name="connsiteY0" fmla="*/ 7627 h 35085"/>
              <a:gd name="connsiteX1" fmla="*/ 7627 w 33560"/>
              <a:gd name="connsiteY1" fmla="*/ 35085 h 35085"/>
              <a:gd name="connsiteX2" fmla="*/ 0 w 33560"/>
              <a:gd name="connsiteY2" fmla="*/ 27458 h 35085"/>
              <a:gd name="connsiteX3" fmla="*/ 27458 w 33560"/>
              <a:gd name="connsiteY3" fmla="*/ 0 h 35085"/>
              <a:gd name="connsiteX4" fmla="*/ 33560 w 33560"/>
              <a:gd name="connsiteY4" fmla="*/ 7627 h 3508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5085">
                <a:moveTo>
                  <a:pt x="33560" y="7627"/>
                </a:moveTo>
                <a:lnTo>
                  <a:pt x="7627" y="35085"/>
                </a:lnTo>
                <a:lnTo>
                  <a:pt x="0" y="27458"/>
                </a:lnTo>
                <a:lnTo>
                  <a:pt x="27458" y="0"/>
                </a:lnTo>
                <a:lnTo>
                  <a:pt x="33560"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8" name="Freeform 3"/>
          <p:cNvSpPr/>
          <p:nvPr/>
        </p:nvSpPr>
        <p:spPr>
          <a:xfrm>
            <a:off x="2660018" y="5310210"/>
            <a:ext cx="30509" cy="35957"/>
          </a:xfrm>
          <a:custGeom>
            <a:avLst/>
            <a:gdLst>
              <a:gd name="connsiteX0" fmla="*/ 33560 w 33560"/>
              <a:gd name="connsiteY0" fmla="*/ 7627 h 33560"/>
              <a:gd name="connsiteX1" fmla="*/ 7627 w 33560"/>
              <a:gd name="connsiteY1" fmla="*/ 33559 h 33560"/>
              <a:gd name="connsiteX2" fmla="*/ 0 w 33560"/>
              <a:gd name="connsiteY2" fmla="*/ 27458 h 33560"/>
              <a:gd name="connsiteX3" fmla="*/ 27458 w 33560"/>
              <a:gd name="connsiteY3" fmla="*/ 0 h 33560"/>
              <a:gd name="connsiteX4" fmla="*/ 33560 w 33560"/>
              <a:gd name="connsiteY4" fmla="*/ 7627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7627"/>
                </a:moveTo>
                <a:lnTo>
                  <a:pt x="7627" y="33559"/>
                </a:lnTo>
                <a:lnTo>
                  <a:pt x="0" y="27458"/>
                </a:lnTo>
                <a:lnTo>
                  <a:pt x="27458" y="0"/>
                </a:lnTo>
                <a:lnTo>
                  <a:pt x="33560"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9" name="Freeform 3"/>
          <p:cNvSpPr/>
          <p:nvPr/>
        </p:nvSpPr>
        <p:spPr>
          <a:xfrm>
            <a:off x="2617027" y="5360877"/>
            <a:ext cx="30509" cy="35957"/>
          </a:xfrm>
          <a:custGeom>
            <a:avLst/>
            <a:gdLst>
              <a:gd name="connsiteX0" fmla="*/ 33560 w 33560"/>
              <a:gd name="connsiteY0" fmla="*/ 7627 h 33560"/>
              <a:gd name="connsiteX1" fmla="*/ 7627 w 33560"/>
              <a:gd name="connsiteY1" fmla="*/ 33559 h 33560"/>
              <a:gd name="connsiteX2" fmla="*/ 0 w 33560"/>
              <a:gd name="connsiteY2" fmla="*/ 27458 h 33560"/>
              <a:gd name="connsiteX3" fmla="*/ 27458 w 33560"/>
              <a:gd name="connsiteY3" fmla="*/ 0 h 33560"/>
              <a:gd name="connsiteX4" fmla="*/ 33560 w 33560"/>
              <a:gd name="connsiteY4" fmla="*/ 7627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7627"/>
                </a:moveTo>
                <a:lnTo>
                  <a:pt x="7627" y="33559"/>
                </a:lnTo>
                <a:lnTo>
                  <a:pt x="0" y="27458"/>
                </a:lnTo>
                <a:lnTo>
                  <a:pt x="27458" y="0"/>
                </a:lnTo>
                <a:lnTo>
                  <a:pt x="33560"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0" name="Freeform 3"/>
          <p:cNvSpPr/>
          <p:nvPr/>
        </p:nvSpPr>
        <p:spPr>
          <a:xfrm>
            <a:off x="2593453" y="5411545"/>
            <a:ext cx="11094" cy="13075"/>
          </a:xfrm>
          <a:custGeom>
            <a:avLst/>
            <a:gdLst>
              <a:gd name="connsiteX0" fmla="*/ 12203 w 12203"/>
              <a:gd name="connsiteY0" fmla="*/ 7627 h 12203"/>
              <a:gd name="connsiteX1" fmla="*/ 7627 w 12203"/>
              <a:gd name="connsiteY1" fmla="*/ 12203 h 12203"/>
              <a:gd name="connsiteX2" fmla="*/ 0 w 12203"/>
              <a:gd name="connsiteY2" fmla="*/ 6101 h 12203"/>
              <a:gd name="connsiteX3" fmla="*/ 6101 w 12203"/>
              <a:gd name="connsiteY3" fmla="*/ 0 h 12203"/>
              <a:gd name="connsiteX4" fmla="*/ 12203 w 12203"/>
              <a:gd name="connsiteY4" fmla="*/ 7627 h 122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203" h="12203">
                <a:moveTo>
                  <a:pt x="12203" y="7627"/>
                </a:moveTo>
                <a:lnTo>
                  <a:pt x="7627" y="12203"/>
                </a:lnTo>
                <a:lnTo>
                  <a:pt x="0" y="6101"/>
                </a:lnTo>
                <a:lnTo>
                  <a:pt x="6101" y="0"/>
                </a:lnTo>
                <a:lnTo>
                  <a:pt x="12203"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1041" name="Picture 3"/>
          <p:cNvPicPr>
            <a:picLocks noChangeAspect="1" noChangeArrowheads="1"/>
          </p:cNvPicPr>
          <p:nvPr/>
        </p:nvPicPr>
        <p:blipFill>
          <a:blip r:embed="rId3"/>
          <a:srcRect/>
          <a:stretch>
            <a:fillRect/>
          </a:stretch>
        </p:blipFill>
        <p:spPr bwMode="auto">
          <a:xfrm>
            <a:off x="2828637" y="2939143"/>
            <a:ext cx="565727" cy="666750"/>
          </a:xfrm>
          <a:prstGeom prst="rect">
            <a:avLst/>
          </a:prstGeom>
          <a:noFill/>
        </p:spPr>
      </p:pic>
      <p:pic>
        <p:nvPicPr>
          <p:cNvPr id="1042" name="Picture 3"/>
          <p:cNvPicPr>
            <a:picLocks noChangeAspect="1" noChangeArrowheads="1"/>
          </p:cNvPicPr>
          <p:nvPr/>
        </p:nvPicPr>
        <p:blipFill>
          <a:blip r:embed="rId4"/>
          <a:srcRect/>
          <a:stretch>
            <a:fillRect/>
          </a:stretch>
        </p:blipFill>
        <p:spPr bwMode="auto">
          <a:xfrm>
            <a:off x="2828637" y="4163786"/>
            <a:ext cx="565727" cy="666750"/>
          </a:xfrm>
          <a:prstGeom prst="rect">
            <a:avLst/>
          </a:prstGeom>
          <a:noFill/>
        </p:spPr>
      </p:pic>
      <p:pic>
        <p:nvPicPr>
          <p:cNvPr id="1043" name="Picture 3"/>
          <p:cNvPicPr>
            <a:picLocks noChangeAspect="1" noChangeArrowheads="1"/>
          </p:cNvPicPr>
          <p:nvPr/>
        </p:nvPicPr>
        <p:blipFill>
          <a:blip r:embed="rId5"/>
          <a:srcRect/>
          <a:stretch>
            <a:fillRect/>
          </a:stretch>
        </p:blipFill>
        <p:spPr bwMode="auto">
          <a:xfrm>
            <a:off x="3359727" y="5388429"/>
            <a:ext cx="554182" cy="680357"/>
          </a:xfrm>
          <a:prstGeom prst="rect">
            <a:avLst/>
          </a:prstGeom>
          <a:noFill/>
        </p:spPr>
      </p:pic>
      <p:pic>
        <p:nvPicPr>
          <p:cNvPr id="1044"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1045"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1046"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1047"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1048"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1049"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1050"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51"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52"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53"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54"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55"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56"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57"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58"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59"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60"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61"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62"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63"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64"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65"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66"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67"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68"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69"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70"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71"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72"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73"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74"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75"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76"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77"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78" name="TextBox 1"/>
          <p:cNvSpPr txBox="1"/>
          <p:nvPr/>
        </p:nvSpPr>
        <p:spPr>
          <a:xfrm>
            <a:off x="2978727"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79" name="TextBox 1"/>
          <p:cNvSpPr txBox="1"/>
          <p:nvPr/>
        </p:nvSpPr>
        <p:spPr>
          <a:xfrm>
            <a:off x="2667000" y="3048000"/>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8</a:t>
            </a:r>
          </a:p>
          <a:p>
            <a:pPr>
              <a:lnSpc>
                <a:spcPts val="2200"/>
              </a:lnSpc>
              <a:tabLst/>
            </a:pPr>
            <a:r>
              <a:rPr lang="en-US" altLang="zh-CN" sz="1801" dirty="0">
                <a:solidFill>
                  <a:srgbClr val="FF0000"/>
                </a:solidFill>
                <a:latin typeface="Segoe UI" pitchFamily="18" charset="0"/>
                <a:cs typeface="Segoe UI" pitchFamily="18" charset="0"/>
              </a:rPr>
              <a:t>5</a:t>
            </a:r>
          </a:p>
        </p:txBody>
      </p:sp>
      <p:sp>
        <p:nvSpPr>
          <p:cNvPr id="1080" name="TextBox 1"/>
          <p:cNvSpPr txBox="1"/>
          <p:nvPr/>
        </p:nvSpPr>
        <p:spPr>
          <a:xfrm>
            <a:off x="3394364" y="1823357"/>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(20)</a:t>
            </a:r>
          </a:p>
          <a:p>
            <a:pPr>
              <a:lnSpc>
                <a:spcPts val="2200"/>
              </a:lnSpc>
              <a:tabLst/>
            </a:pPr>
            <a:r>
              <a:rPr lang="en-US" altLang="zh-CN" sz="1801" dirty="0">
                <a:solidFill>
                  <a:srgbClr val="0070C0"/>
                </a:solidFill>
                <a:latin typeface="Segoe UI" pitchFamily="18" charset="0"/>
                <a:cs typeface="Segoe UI" pitchFamily="18" charset="0"/>
              </a:rPr>
              <a:t>18</a:t>
            </a:r>
          </a:p>
        </p:txBody>
      </p:sp>
      <p:sp>
        <p:nvSpPr>
          <p:cNvPr id="1081" name="TextBox 1"/>
          <p:cNvSpPr txBox="1"/>
          <p:nvPr/>
        </p:nvSpPr>
        <p:spPr>
          <a:xfrm>
            <a:off x="3394364" y="3048000"/>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(24)</a:t>
            </a:r>
          </a:p>
          <a:p>
            <a:pPr>
              <a:lnSpc>
                <a:spcPts val="2200"/>
              </a:lnSpc>
              <a:tabLst/>
            </a:pPr>
            <a:r>
              <a:rPr lang="en-US" altLang="zh-CN" sz="1801" dirty="0">
                <a:solidFill>
                  <a:srgbClr val="0070C0"/>
                </a:solidFill>
                <a:latin typeface="Segoe UI" pitchFamily="18" charset="0"/>
                <a:cs typeface="Segoe UI" pitchFamily="18" charset="0"/>
              </a:rPr>
              <a:t>18</a:t>
            </a:r>
          </a:p>
        </p:txBody>
      </p:sp>
      <p:sp>
        <p:nvSpPr>
          <p:cNvPr id="1082" name="TextBox 1"/>
          <p:cNvSpPr txBox="1"/>
          <p:nvPr/>
        </p:nvSpPr>
        <p:spPr>
          <a:xfrm>
            <a:off x="2967182" y="4313464"/>
            <a:ext cx="359073"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D</a:t>
            </a:r>
          </a:p>
        </p:txBody>
      </p:sp>
      <p:sp>
        <p:nvSpPr>
          <p:cNvPr id="1083" name="TextBox 1"/>
          <p:cNvSpPr txBox="1"/>
          <p:nvPr/>
        </p:nvSpPr>
        <p:spPr>
          <a:xfrm>
            <a:off x="2620818" y="4272643"/>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16</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84" name="TextBox 1"/>
          <p:cNvSpPr txBox="1"/>
          <p:nvPr/>
        </p:nvSpPr>
        <p:spPr>
          <a:xfrm>
            <a:off x="3486727" y="5538107"/>
            <a:ext cx="363882"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H</a:t>
            </a:r>
          </a:p>
        </p:txBody>
      </p:sp>
      <p:sp>
        <p:nvSpPr>
          <p:cNvPr id="1085" name="TextBox 1"/>
          <p:cNvSpPr txBox="1"/>
          <p:nvPr/>
        </p:nvSpPr>
        <p:spPr>
          <a:xfrm>
            <a:off x="3913909" y="5796643"/>
            <a:ext cx="250068"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18</a:t>
            </a:r>
          </a:p>
        </p:txBody>
      </p:sp>
      <p:sp>
        <p:nvSpPr>
          <p:cNvPr id="1086" name="TextBox 1"/>
          <p:cNvSpPr txBox="1"/>
          <p:nvPr/>
        </p:nvSpPr>
        <p:spPr>
          <a:xfrm>
            <a:off x="2447637" y="5538107"/>
            <a:ext cx="351058"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p>
        </p:txBody>
      </p:sp>
      <p:sp>
        <p:nvSpPr>
          <p:cNvPr id="1087" name="TextBox 1"/>
          <p:cNvSpPr txBox="1"/>
          <p:nvPr/>
        </p:nvSpPr>
        <p:spPr>
          <a:xfrm>
            <a:off x="2874818" y="5497286"/>
            <a:ext cx="545021" cy="520655"/>
          </a:xfrm>
          <a:prstGeom prst="rect">
            <a:avLst/>
          </a:prstGeom>
          <a:noFill/>
        </p:spPr>
        <p:txBody>
          <a:bodyPr wrap="none" lIns="0" tIns="0" rIns="0" rtlCol="0">
            <a:spAutoFit/>
          </a:bodyPr>
          <a:lstStyle/>
          <a:p>
            <a:pPr>
              <a:lnSpc>
                <a:spcPts val="1500"/>
              </a:lnSpc>
              <a:tabLst>
                <a:tab pos="292100" algn="l"/>
              </a:tabLst>
            </a:pPr>
            <a:r>
              <a:rPr lang="en-US" altLang="zh-CN" dirty="0"/>
              <a:t>	</a:t>
            </a:r>
            <a:r>
              <a:rPr lang="en-US" altLang="zh-CN" sz="1801" dirty="0">
                <a:solidFill>
                  <a:srgbClr val="00B050"/>
                </a:solidFill>
                <a:latin typeface="Segoe UI" pitchFamily="18" charset="0"/>
                <a:cs typeface="Segoe UI" pitchFamily="18" charset="0"/>
              </a:rPr>
              <a:t>17</a:t>
            </a:r>
          </a:p>
          <a:p>
            <a:pPr>
              <a:lnSpc>
                <a:spcPts val="2200"/>
              </a:lnSpc>
              <a:tabLst>
                <a:tab pos="292100" algn="l"/>
              </a:tabLst>
            </a:pPr>
            <a:r>
              <a:rPr lang="en-US" altLang="zh-CN" sz="1801" dirty="0">
                <a:solidFill>
                  <a:srgbClr val="0070C0"/>
                </a:solidFill>
                <a:latin typeface="Segoe UI" pitchFamily="18" charset="0"/>
                <a:cs typeface="Segoe UI" pitchFamily="18" charset="0"/>
              </a:rPr>
              <a:t>19</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1</a:t>
            </a:r>
          </a:p>
        </p:txBody>
      </p:sp>
      <p:sp>
        <p:nvSpPr>
          <p:cNvPr id="1088" name="TextBox 1"/>
          <p:cNvSpPr txBox="1"/>
          <p:nvPr/>
        </p:nvSpPr>
        <p:spPr>
          <a:xfrm>
            <a:off x="2089727" y="5497286"/>
            <a:ext cx="250068" cy="520655"/>
          </a:xfrm>
          <a:prstGeom prst="rect">
            <a:avLst/>
          </a:prstGeom>
          <a:noFill/>
        </p:spPr>
        <p:txBody>
          <a:bodyPr wrap="none" lIns="0" tIns="0" rIns="0" rtlCol="0">
            <a:spAutoFit/>
          </a:bodyPr>
          <a:lstStyle/>
          <a:p>
            <a:pPr>
              <a:lnSpc>
                <a:spcPts val="1500"/>
              </a:lnSpc>
              <a:tabLst>
                <a:tab pos="63500" algn="l"/>
              </a:tabLst>
            </a:pPr>
            <a:r>
              <a:rPr lang="en-US" altLang="zh-CN" sz="1801" dirty="0">
                <a:solidFill>
                  <a:srgbClr val="00B050"/>
                </a:solidFill>
                <a:latin typeface="Segoe UI" pitchFamily="18" charset="0"/>
                <a:cs typeface="Segoe UI" pitchFamily="18" charset="0"/>
              </a:rPr>
              <a:t>19</a:t>
            </a:r>
          </a:p>
          <a:p>
            <a:pPr>
              <a:lnSpc>
                <a:spcPts val="2200"/>
              </a:lnSpc>
              <a:tabLst>
                <a:tab pos="63500" algn="l"/>
              </a:tabLst>
            </a:pPr>
            <a:r>
              <a:rPr lang="en-US" altLang="zh-CN" dirty="0"/>
              <a:t>	</a:t>
            </a:r>
            <a:r>
              <a:rPr lang="en-US" altLang="zh-CN" sz="1801" dirty="0">
                <a:solidFill>
                  <a:srgbClr val="FF0000"/>
                </a:solidFill>
                <a:latin typeface="Segoe UI" pitchFamily="18" charset="0"/>
                <a:cs typeface="Segoe UI" pitchFamily="18" charset="0"/>
              </a:rPr>
              <a:t>0</a:t>
            </a:r>
          </a:p>
        </p:txBody>
      </p:sp>
      <p:sp>
        <p:nvSpPr>
          <p:cNvPr id="1089" name="TextBox 1"/>
          <p:cNvSpPr txBox="1"/>
          <p:nvPr/>
        </p:nvSpPr>
        <p:spPr>
          <a:xfrm>
            <a:off x="3394364" y="4272643"/>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(19)</a:t>
            </a:r>
          </a:p>
          <a:p>
            <a:pPr>
              <a:lnSpc>
                <a:spcPts val="2200"/>
              </a:lnSpc>
              <a:tabLst/>
            </a:pPr>
            <a:r>
              <a:rPr lang="en-US" altLang="zh-CN" sz="1801" dirty="0">
                <a:solidFill>
                  <a:srgbClr val="0070C0"/>
                </a:solidFill>
                <a:latin typeface="Segoe UI" pitchFamily="18" charset="0"/>
                <a:cs typeface="Segoe UI" pitchFamily="18" charset="0"/>
              </a:rPr>
              <a:t>18</a:t>
            </a:r>
          </a:p>
        </p:txBody>
      </p:sp>
      <p:sp>
        <p:nvSpPr>
          <p:cNvPr id="98" name="TextBox 97"/>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20517880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3112110" y="2356804"/>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112110" y="358262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3112110" y="480844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F81B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3364505" y="5713913"/>
            <a:ext cx="284291" cy="335057"/>
          </a:xfrm>
          <a:custGeom>
            <a:avLst/>
            <a:gdLst>
              <a:gd name="connsiteX0" fmla="*/ 312720 w 312720"/>
              <a:gd name="connsiteY0" fmla="*/ 27458 h 312720"/>
              <a:gd name="connsiteX1" fmla="*/ 27458 w 312720"/>
              <a:gd name="connsiteY1" fmla="*/ 312719 h 312720"/>
              <a:gd name="connsiteX2" fmla="*/ 0 w 312720"/>
              <a:gd name="connsiteY2" fmla="*/ 285261 h 312720"/>
              <a:gd name="connsiteX3" fmla="*/ 286787 w 312720"/>
              <a:gd name="connsiteY3" fmla="*/ 0 h 312720"/>
              <a:gd name="connsiteX4" fmla="*/ 312720 w 312720"/>
              <a:gd name="connsiteY4" fmla="*/ 27458 h 3127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2720" h="312720">
                <a:moveTo>
                  <a:pt x="312720" y="27458"/>
                </a:moveTo>
                <a:lnTo>
                  <a:pt x="27458" y="312719"/>
                </a:lnTo>
                <a:lnTo>
                  <a:pt x="0" y="285261"/>
                </a:lnTo>
                <a:lnTo>
                  <a:pt x="286787" y="0"/>
                </a:lnTo>
                <a:lnTo>
                  <a:pt x="312720" y="27458"/>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23" name="Picture 3"/>
          <p:cNvPicPr>
            <a:picLocks noChangeAspect="1" noChangeArrowheads="1"/>
          </p:cNvPicPr>
          <p:nvPr/>
        </p:nvPicPr>
        <p:blipFill>
          <a:blip r:embed="rId3"/>
          <a:srcRect/>
          <a:stretch>
            <a:fillRect/>
          </a:stretch>
        </p:blipFill>
        <p:spPr bwMode="auto">
          <a:xfrm>
            <a:off x="2828637" y="2939143"/>
            <a:ext cx="565727" cy="666750"/>
          </a:xfrm>
          <a:prstGeom prst="rect">
            <a:avLst/>
          </a:prstGeom>
          <a:noFill/>
        </p:spPr>
      </p:pic>
      <p:pic>
        <p:nvPicPr>
          <p:cNvPr id="24" name="Picture 3"/>
          <p:cNvPicPr>
            <a:picLocks noChangeAspect="1" noChangeArrowheads="1"/>
          </p:cNvPicPr>
          <p:nvPr/>
        </p:nvPicPr>
        <p:blipFill>
          <a:blip r:embed="rId4"/>
          <a:srcRect/>
          <a:stretch>
            <a:fillRect/>
          </a:stretch>
        </p:blipFill>
        <p:spPr bwMode="auto">
          <a:xfrm>
            <a:off x="2828637" y="4163786"/>
            <a:ext cx="565727" cy="666750"/>
          </a:xfrm>
          <a:prstGeom prst="rect">
            <a:avLst/>
          </a:prstGeom>
          <a:noFill/>
        </p:spPr>
      </p:pic>
      <p:pic>
        <p:nvPicPr>
          <p:cNvPr id="25" name="Picture 3"/>
          <p:cNvPicPr>
            <a:picLocks noChangeAspect="1" noChangeArrowheads="1"/>
          </p:cNvPicPr>
          <p:nvPr/>
        </p:nvPicPr>
        <p:blipFill>
          <a:blip r:embed="rId5"/>
          <a:srcRect/>
          <a:stretch>
            <a:fillRect/>
          </a:stretch>
        </p:blipFill>
        <p:spPr bwMode="auto">
          <a:xfrm>
            <a:off x="2828637" y="5388429"/>
            <a:ext cx="565727" cy="680357"/>
          </a:xfrm>
          <a:prstGeom prst="rect">
            <a:avLst/>
          </a:prstGeom>
          <a:noFill/>
        </p:spPr>
      </p:pic>
      <p:pic>
        <p:nvPicPr>
          <p:cNvPr id="26"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27"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28"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29"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30"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31"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1024"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25"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26"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28"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29"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30"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31"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32"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33"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34"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35"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36"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37"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38"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39"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40"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41"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42"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43"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44"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45"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6"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7"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48"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49"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50"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51"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2"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53" name="TextBox 1"/>
          <p:cNvSpPr txBox="1"/>
          <p:nvPr/>
        </p:nvSpPr>
        <p:spPr>
          <a:xfrm>
            <a:off x="2978727"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54" name="TextBox 1"/>
          <p:cNvSpPr txBox="1"/>
          <p:nvPr/>
        </p:nvSpPr>
        <p:spPr>
          <a:xfrm>
            <a:off x="2667000" y="3048000"/>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8</a:t>
            </a:r>
          </a:p>
          <a:p>
            <a:pPr>
              <a:lnSpc>
                <a:spcPts val="2200"/>
              </a:lnSpc>
              <a:tabLst/>
            </a:pPr>
            <a:r>
              <a:rPr lang="en-US" altLang="zh-CN" sz="1801" dirty="0">
                <a:solidFill>
                  <a:srgbClr val="FF0000"/>
                </a:solidFill>
                <a:latin typeface="Segoe UI" pitchFamily="18" charset="0"/>
                <a:cs typeface="Segoe UI" pitchFamily="18" charset="0"/>
              </a:rPr>
              <a:t>5</a:t>
            </a:r>
          </a:p>
        </p:txBody>
      </p:sp>
      <p:sp>
        <p:nvSpPr>
          <p:cNvPr id="1055" name="TextBox 1"/>
          <p:cNvSpPr txBox="1"/>
          <p:nvPr/>
        </p:nvSpPr>
        <p:spPr>
          <a:xfrm>
            <a:off x="3394364" y="1823357"/>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(20)</a:t>
            </a:r>
          </a:p>
          <a:p>
            <a:pPr>
              <a:lnSpc>
                <a:spcPts val="2200"/>
              </a:lnSpc>
              <a:tabLst/>
            </a:pPr>
            <a:r>
              <a:rPr lang="en-US" altLang="zh-CN" sz="1801" dirty="0">
                <a:solidFill>
                  <a:srgbClr val="0070C0"/>
                </a:solidFill>
                <a:latin typeface="Segoe UI" pitchFamily="18" charset="0"/>
                <a:cs typeface="Segoe UI" pitchFamily="18" charset="0"/>
              </a:rPr>
              <a:t>18</a:t>
            </a:r>
          </a:p>
        </p:txBody>
      </p:sp>
      <p:sp>
        <p:nvSpPr>
          <p:cNvPr id="1056" name="TextBox 1"/>
          <p:cNvSpPr txBox="1"/>
          <p:nvPr/>
        </p:nvSpPr>
        <p:spPr>
          <a:xfrm>
            <a:off x="3394364" y="3048000"/>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(24)</a:t>
            </a:r>
          </a:p>
          <a:p>
            <a:pPr>
              <a:lnSpc>
                <a:spcPts val="2200"/>
              </a:lnSpc>
              <a:tabLst/>
            </a:pPr>
            <a:r>
              <a:rPr lang="en-US" altLang="zh-CN" sz="1801" dirty="0">
                <a:solidFill>
                  <a:srgbClr val="0070C0"/>
                </a:solidFill>
                <a:latin typeface="Segoe UI" pitchFamily="18" charset="0"/>
                <a:cs typeface="Segoe UI" pitchFamily="18" charset="0"/>
              </a:rPr>
              <a:t>18</a:t>
            </a:r>
          </a:p>
        </p:txBody>
      </p:sp>
      <p:sp>
        <p:nvSpPr>
          <p:cNvPr id="1057" name="TextBox 1"/>
          <p:cNvSpPr txBox="1"/>
          <p:nvPr/>
        </p:nvSpPr>
        <p:spPr>
          <a:xfrm>
            <a:off x="2967182" y="4354286"/>
            <a:ext cx="363882" cy="1649169"/>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D</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4000"/>
              </a:lnSpc>
              <a:tabLst/>
            </a:pPr>
            <a:r>
              <a:rPr lang="en-US" altLang="zh-CN" sz="3999" dirty="0">
                <a:solidFill>
                  <a:srgbClr val="000000"/>
                </a:solidFill>
                <a:latin typeface="Segoe UI" pitchFamily="18" charset="0"/>
                <a:cs typeface="Segoe UI" pitchFamily="18" charset="0"/>
              </a:rPr>
              <a:t>H</a:t>
            </a:r>
          </a:p>
        </p:txBody>
      </p:sp>
      <p:sp>
        <p:nvSpPr>
          <p:cNvPr id="1058" name="TextBox 1"/>
          <p:cNvSpPr txBox="1"/>
          <p:nvPr/>
        </p:nvSpPr>
        <p:spPr>
          <a:xfrm>
            <a:off x="2620818" y="4313464"/>
            <a:ext cx="250068" cy="1661993"/>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16</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2</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700"/>
              </a:lnSpc>
              <a:tabLst>
                <a:tab pos="50800" algn="l"/>
              </a:tabLst>
            </a:pPr>
            <a:r>
              <a:rPr lang="en-US" altLang="zh-CN" sz="1801" dirty="0">
                <a:solidFill>
                  <a:srgbClr val="00B050"/>
                </a:solidFill>
                <a:latin typeface="Segoe UI" pitchFamily="18" charset="0"/>
                <a:cs typeface="Segoe UI" pitchFamily="18" charset="0"/>
              </a:rPr>
              <a:t>17</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59" name="TextBox 1"/>
          <p:cNvSpPr txBox="1"/>
          <p:nvPr/>
        </p:nvSpPr>
        <p:spPr>
          <a:xfrm>
            <a:off x="3394364" y="4313464"/>
            <a:ext cx="413575" cy="1674817"/>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(19)</a:t>
            </a:r>
          </a:p>
          <a:p>
            <a:pPr>
              <a:lnSpc>
                <a:spcPts val="2200"/>
              </a:lnSpc>
              <a:tabLst/>
            </a:pPr>
            <a:r>
              <a:rPr lang="en-US" altLang="zh-CN" sz="1801" dirty="0">
                <a:solidFill>
                  <a:srgbClr val="0070C0"/>
                </a:solidFill>
                <a:latin typeface="Segoe UI" pitchFamily="18" charset="0"/>
                <a:cs typeface="Segoe UI" pitchFamily="18" charset="0"/>
              </a:rPr>
              <a:t>18</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2000"/>
              </a:lnSpc>
              <a:tabLst/>
            </a:pPr>
            <a:r>
              <a:rPr lang="en-US" altLang="zh-CN" sz="1801" dirty="0">
                <a:solidFill>
                  <a:srgbClr val="0070C0"/>
                </a:solidFill>
                <a:latin typeface="Segoe UI" pitchFamily="18" charset="0"/>
                <a:cs typeface="Segoe UI" pitchFamily="18" charset="0"/>
              </a:rPr>
              <a:t>18</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a:t>
            </a:r>
          </a:p>
        </p:txBody>
      </p:sp>
      <p:sp>
        <p:nvSpPr>
          <p:cNvPr id="68" name="TextBox 67"/>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2711768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3112110" y="2356804"/>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112110" y="358262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3112110" y="480844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F81B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3364505" y="4488095"/>
            <a:ext cx="284291" cy="335056"/>
          </a:xfrm>
          <a:custGeom>
            <a:avLst/>
            <a:gdLst>
              <a:gd name="connsiteX0" fmla="*/ 312720 w 312720"/>
              <a:gd name="connsiteY0" fmla="*/ 27458 h 312719"/>
              <a:gd name="connsiteX1" fmla="*/ 27458 w 312720"/>
              <a:gd name="connsiteY1" fmla="*/ 312719 h 312719"/>
              <a:gd name="connsiteX2" fmla="*/ 0 w 312720"/>
              <a:gd name="connsiteY2" fmla="*/ 285261 h 312719"/>
              <a:gd name="connsiteX3" fmla="*/ 286787 w 312720"/>
              <a:gd name="connsiteY3" fmla="*/ 0 h 312719"/>
              <a:gd name="connsiteX4" fmla="*/ 312720 w 312720"/>
              <a:gd name="connsiteY4" fmla="*/ 27458 h 3127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2720" h="312719">
                <a:moveTo>
                  <a:pt x="312720" y="27458"/>
                </a:moveTo>
                <a:lnTo>
                  <a:pt x="27458" y="312719"/>
                </a:lnTo>
                <a:lnTo>
                  <a:pt x="0" y="285261"/>
                </a:lnTo>
                <a:lnTo>
                  <a:pt x="286787" y="0"/>
                </a:lnTo>
                <a:lnTo>
                  <a:pt x="312720" y="27458"/>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23" name="Picture 3"/>
          <p:cNvPicPr>
            <a:picLocks noChangeAspect="1" noChangeArrowheads="1"/>
          </p:cNvPicPr>
          <p:nvPr/>
        </p:nvPicPr>
        <p:blipFill>
          <a:blip r:embed="rId3"/>
          <a:srcRect/>
          <a:stretch>
            <a:fillRect/>
          </a:stretch>
        </p:blipFill>
        <p:spPr bwMode="auto">
          <a:xfrm>
            <a:off x="2828637" y="2939143"/>
            <a:ext cx="565727" cy="666750"/>
          </a:xfrm>
          <a:prstGeom prst="rect">
            <a:avLst/>
          </a:prstGeom>
          <a:noFill/>
        </p:spPr>
      </p:pic>
      <p:pic>
        <p:nvPicPr>
          <p:cNvPr id="24" name="Picture 3"/>
          <p:cNvPicPr>
            <a:picLocks noChangeAspect="1" noChangeArrowheads="1"/>
          </p:cNvPicPr>
          <p:nvPr/>
        </p:nvPicPr>
        <p:blipFill>
          <a:blip r:embed="rId4"/>
          <a:srcRect/>
          <a:stretch>
            <a:fillRect/>
          </a:stretch>
        </p:blipFill>
        <p:spPr bwMode="auto">
          <a:xfrm>
            <a:off x="2828637" y="4163786"/>
            <a:ext cx="565727" cy="666750"/>
          </a:xfrm>
          <a:prstGeom prst="rect">
            <a:avLst/>
          </a:prstGeom>
          <a:noFill/>
        </p:spPr>
      </p:pic>
      <p:pic>
        <p:nvPicPr>
          <p:cNvPr id="25" name="Picture 3"/>
          <p:cNvPicPr>
            <a:picLocks noChangeAspect="1" noChangeArrowheads="1"/>
          </p:cNvPicPr>
          <p:nvPr/>
        </p:nvPicPr>
        <p:blipFill>
          <a:blip r:embed="rId5"/>
          <a:srcRect/>
          <a:stretch>
            <a:fillRect/>
          </a:stretch>
        </p:blipFill>
        <p:spPr bwMode="auto">
          <a:xfrm>
            <a:off x="2828637" y="5388429"/>
            <a:ext cx="565727" cy="680357"/>
          </a:xfrm>
          <a:prstGeom prst="rect">
            <a:avLst/>
          </a:prstGeom>
          <a:noFill/>
        </p:spPr>
      </p:pic>
      <p:pic>
        <p:nvPicPr>
          <p:cNvPr id="26"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27"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28"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29"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30"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31"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1024"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25"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26"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28"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29"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30"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31"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32"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33"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34"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35"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36"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37"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38"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39"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40"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41"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42"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43"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44"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45"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6"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7"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48"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49"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50"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51"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2"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53" name="TextBox 1"/>
          <p:cNvSpPr txBox="1"/>
          <p:nvPr/>
        </p:nvSpPr>
        <p:spPr>
          <a:xfrm>
            <a:off x="2978727"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54" name="TextBox 1"/>
          <p:cNvSpPr txBox="1"/>
          <p:nvPr/>
        </p:nvSpPr>
        <p:spPr>
          <a:xfrm>
            <a:off x="2667000" y="3048000"/>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8</a:t>
            </a:r>
          </a:p>
          <a:p>
            <a:pPr>
              <a:lnSpc>
                <a:spcPts val="2200"/>
              </a:lnSpc>
              <a:tabLst/>
            </a:pPr>
            <a:r>
              <a:rPr lang="en-US" altLang="zh-CN" sz="1801" dirty="0">
                <a:solidFill>
                  <a:srgbClr val="FF0000"/>
                </a:solidFill>
                <a:latin typeface="Segoe UI" pitchFamily="18" charset="0"/>
                <a:cs typeface="Segoe UI" pitchFamily="18" charset="0"/>
              </a:rPr>
              <a:t>5</a:t>
            </a:r>
          </a:p>
        </p:txBody>
      </p:sp>
      <p:sp>
        <p:nvSpPr>
          <p:cNvPr id="1055" name="TextBox 1"/>
          <p:cNvSpPr txBox="1"/>
          <p:nvPr/>
        </p:nvSpPr>
        <p:spPr>
          <a:xfrm>
            <a:off x="3394364" y="1823357"/>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(20)</a:t>
            </a:r>
          </a:p>
          <a:p>
            <a:pPr>
              <a:lnSpc>
                <a:spcPts val="2200"/>
              </a:lnSpc>
              <a:tabLst/>
            </a:pPr>
            <a:r>
              <a:rPr lang="en-US" altLang="zh-CN" sz="1801" dirty="0">
                <a:solidFill>
                  <a:srgbClr val="0070C0"/>
                </a:solidFill>
                <a:latin typeface="Segoe UI" pitchFamily="18" charset="0"/>
                <a:cs typeface="Segoe UI" pitchFamily="18" charset="0"/>
              </a:rPr>
              <a:t>18</a:t>
            </a:r>
          </a:p>
        </p:txBody>
      </p:sp>
      <p:sp>
        <p:nvSpPr>
          <p:cNvPr id="1056" name="TextBox 1"/>
          <p:cNvSpPr txBox="1"/>
          <p:nvPr/>
        </p:nvSpPr>
        <p:spPr>
          <a:xfrm>
            <a:off x="3394364" y="3048000"/>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(24)</a:t>
            </a:r>
          </a:p>
          <a:p>
            <a:pPr>
              <a:lnSpc>
                <a:spcPts val="2200"/>
              </a:lnSpc>
              <a:tabLst/>
            </a:pPr>
            <a:r>
              <a:rPr lang="en-US" altLang="zh-CN" sz="1801" dirty="0">
                <a:solidFill>
                  <a:srgbClr val="0070C0"/>
                </a:solidFill>
                <a:latin typeface="Segoe UI" pitchFamily="18" charset="0"/>
                <a:cs typeface="Segoe UI" pitchFamily="18" charset="0"/>
              </a:rPr>
              <a:t>18</a:t>
            </a:r>
          </a:p>
        </p:txBody>
      </p:sp>
      <p:sp>
        <p:nvSpPr>
          <p:cNvPr id="1057" name="TextBox 1"/>
          <p:cNvSpPr txBox="1"/>
          <p:nvPr/>
        </p:nvSpPr>
        <p:spPr>
          <a:xfrm>
            <a:off x="2967182" y="4354286"/>
            <a:ext cx="363882" cy="1649169"/>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D</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4000"/>
              </a:lnSpc>
              <a:tabLst/>
            </a:pPr>
            <a:r>
              <a:rPr lang="en-US" altLang="zh-CN" sz="3999" dirty="0">
                <a:solidFill>
                  <a:srgbClr val="000000"/>
                </a:solidFill>
                <a:latin typeface="Segoe UI" pitchFamily="18" charset="0"/>
                <a:cs typeface="Segoe UI" pitchFamily="18" charset="0"/>
              </a:rPr>
              <a:t>H</a:t>
            </a:r>
          </a:p>
        </p:txBody>
      </p:sp>
      <p:sp>
        <p:nvSpPr>
          <p:cNvPr id="1058" name="TextBox 1"/>
          <p:cNvSpPr txBox="1"/>
          <p:nvPr/>
        </p:nvSpPr>
        <p:spPr>
          <a:xfrm>
            <a:off x="2620818" y="4313464"/>
            <a:ext cx="250068" cy="1661993"/>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16</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2</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700"/>
              </a:lnSpc>
              <a:tabLst>
                <a:tab pos="50800" algn="l"/>
              </a:tabLst>
            </a:pPr>
            <a:r>
              <a:rPr lang="en-US" altLang="zh-CN" sz="1801" dirty="0">
                <a:solidFill>
                  <a:srgbClr val="00B050"/>
                </a:solidFill>
                <a:latin typeface="Segoe UI" pitchFamily="18" charset="0"/>
                <a:cs typeface="Segoe UI" pitchFamily="18" charset="0"/>
              </a:rPr>
              <a:t>17</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59" name="TextBox 1"/>
          <p:cNvSpPr txBox="1"/>
          <p:nvPr/>
        </p:nvSpPr>
        <p:spPr>
          <a:xfrm>
            <a:off x="3394364" y="4313464"/>
            <a:ext cx="557845" cy="163634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(19)</a:t>
            </a:r>
          </a:p>
          <a:p>
            <a:pPr>
              <a:lnSpc>
                <a:spcPts val="2200"/>
              </a:lnSpc>
              <a:tabLst/>
            </a:pPr>
            <a:r>
              <a:rPr lang="en-US" altLang="zh-CN" sz="1801" dirty="0">
                <a:solidFill>
                  <a:srgbClr val="0070C0"/>
                </a:solidFill>
                <a:latin typeface="Segoe UI" pitchFamily="18" charset="0"/>
                <a:cs typeface="Segoe UI" pitchFamily="18" charset="0"/>
              </a:rPr>
              <a:t>18</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19</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700"/>
              </a:lnSpc>
              <a:tabLst/>
            </a:pPr>
            <a:r>
              <a:rPr lang="en-US" altLang="zh-CN" sz="1801" dirty="0">
                <a:solidFill>
                  <a:srgbClr val="0070C0"/>
                </a:solidFill>
                <a:latin typeface="Segoe UI" pitchFamily="18" charset="0"/>
                <a:cs typeface="Segoe UI" pitchFamily="18" charset="0"/>
              </a:rPr>
              <a:t>¶</a:t>
            </a:r>
          </a:p>
        </p:txBody>
      </p:sp>
      <p:sp>
        <p:nvSpPr>
          <p:cNvPr id="68" name="TextBox 67"/>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2443669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3112110" y="2356804"/>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112110" y="358262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3112110" y="480844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F81B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22" name="Picture 3"/>
          <p:cNvPicPr>
            <a:picLocks noChangeAspect="1" noChangeArrowheads="1"/>
          </p:cNvPicPr>
          <p:nvPr/>
        </p:nvPicPr>
        <p:blipFill>
          <a:blip r:embed="rId3"/>
          <a:srcRect/>
          <a:stretch>
            <a:fillRect/>
          </a:stretch>
        </p:blipFill>
        <p:spPr bwMode="auto">
          <a:xfrm>
            <a:off x="2828636" y="2939143"/>
            <a:ext cx="831273" cy="666750"/>
          </a:xfrm>
          <a:prstGeom prst="rect">
            <a:avLst/>
          </a:prstGeom>
          <a:noFill/>
        </p:spPr>
      </p:pic>
      <p:pic>
        <p:nvPicPr>
          <p:cNvPr id="23" name="Picture 3"/>
          <p:cNvPicPr>
            <a:picLocks noChangeAspect="1" noChangeArrowheads="1"/>
          </p:cNvPicPr>
          <p:nvPr/>
        </p:nvPicPr>
        <p:blipFill>
          <a:blip r:embed="rId4"/>
          <a:srcRect/>
          <a:stretch>
            <a:fillRect/>
          </a:stretch>
        </p:blipFill>
        <p:spPr bwMode="auto">
          <a:xfrm>
            <a:off x="2828637" y="4163786"/>
            <a:ext cx="565727" cy="666750"/>
          </a:xfrm>
          <a:prstGeom prst="rect">
            <a:avLst/>
          </a:prstGeom>
          <a:noFill/>
        </p:spPr>
      </p:pic>
      <p:pic>
        <p:nvPicPr>
          <p:cNvPr id="24" name="Picture 3"/>
          <p:cNvPicPr>
            <a:picLocks noChangeAspect="1" noChangeArrowheads="1"/>
          </p:cNvPicPr>
          <p:nvPr/>
        </p:nvPicPr>
        <p:blipFill>
          <a:blip r:embed="rId5"/>
          <a:srcRect/>
          <a:stretch>
            <a:fillRect/>
          </a:stretch>
        </p:blipFill>
        <p:spPr bwMode="auto">
          <a:xfrm>
            <a:off x="2828637" y="5388429"/>
            <a:ext cx="565727" cy="680357"/>
          </a:xfrm>
          <a:prstGeom prst="rect">
            <a:avLst/>
          </a:prstGeom>
          <a:noFill/>
        </p:spPr>
      </p:pic>
      <p:pic>
        <p:nvPicPr>
          <p:cNvPr id="25"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26"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27"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28"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29"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30"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31"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24"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25"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26"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28"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29"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30"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31"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32"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33"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34"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35"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36"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37"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38"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39"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40"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41"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42"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43"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44"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5"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6"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47"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48"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49"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50"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1"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52" name="TextBox 1"/>
          <p:cNvSpPr txBox="1"/>
          <p:nvPr/>
        </p:nvSpPr>
        <p:spPr>
          <a:xfrm>
            <a:off x="2978727"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53" name="TextBox 1"/>
          <p:cNvSpPr txBox="1"/>
          <p:nvPr/>
        </p:nvSpPr>
        <p:spPr>
          <a:xfrm>
            <a:off x="2667000" y="3048000"/>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8</a:t>
            </a:r>
          </a:p>
          <a:p>
            <a:pPr>
              <a:lnSpc>
                <a:spcPts val="2200"/>
              </a:lnSpc>
              <a:tabLst/>
            </a:pPr>
            <a:r>
              <a:rPr lang="en-US" altLang="zh-CN" sz="1801" dirty="0">
                <a:solidFill>
                  <a:srgbClr val="FF0000"/>
                </a:solidFill>
                <a:latin typeface="Segoe UI" pitchFamily="18" charset="0"/>
                <a:cs typeface="Segoe UI" pitchFamily="18" charset="0"/>
              </a:rPr>
              <a:t>5</a:t>
            </a:r>
          </a:p>
        </p:txBody>
      </p:sp>
      <p:sp>
        <p:nvSpPr>
          <p:cNvPr id="1054" name="TextBox 1"/>
          <p:cNvSpPr txBox="1"/>
          <p:nvPr/>
        </p:nvSpPr>
        <p:spPr>
          <a:xfrm>
            <a:off x="3394364" y="1823357"/>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(20)</a:t>
            </a:r>
          </a:p>
          <a:p>
            <a:pPr>
              <a:lnSpc>
                <a:spcPts val="2200"/>
              </a:lnSpc>
              <a:tabLst/>
            </a:pPr>
            <a:r>
              <a:rPr lang="en-US" altLang="zh-CN" sz="1801" dirty="0">
                <a:solidFill>
                  <a:srgbClr val="0070C0"/>
                </a:solidFill>
                <a:latin typeface="Segoe UI" pitchFamily="18" charset="0"/>
                <a:cs typeface="Segoe UI" pitchFamily="18" charset="0"/>
              </a:rPr>
              <a:t>18</a:t>
            </a:r>
          </a:p>
        </p:txBody>
      </p:sp>
      <p:sp>
        <p:nvSpPr>
          <p:cNvPr id="1055" name="TextBox 1"/>
          <p:cNvSpPr txBox="1"/>
          <p:nvPr/>
        </p:nvSpPr>
        <p:spPr>
          <a:xfrm>
            <a:off x="3394364" y="3048000"/>
            <a:ext cx="557845"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(24)</a:t>
            </a:r>
          </a:p>
          <a:p>
            <a:pPr>
              <a:lnSpc>
                <a:spcPts val="2200"/>
              </a:lnSpc>
              <a:tabLst/>
            </a:pPr>
            <a:r>
              <a:rPr lang="en-US" altLang="zh-CN" sz="1801" dirty="0">
                <a:solidFill>
                  <a:srgbClr val="0070C0"/>
                </a:solidFill>
                <a:latin typeface="Segoe UI" pitchFamily="18" charset="0"/>
                <a:cs typeface="Segoe UI" pitchFamily="18" charset="0"/>
              </a:rPr>
              <a:t>18</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19</a:t>
            </a:r>
          </a:p>
        </p:txBody>
      </p:sp>
      <p:sp>
        <p:nvSpPr>
          <p:cNvPr id="1056" name="TextBox 1"/>
          <p:cNvSpPr txBox="1"/>
          <p:nvPr/>
        </p:nvSpPr>
        <p:spPr>
          <a:xfrm>
            <a:off x="2967182" y="4354286"/>
            <a:ext cx="363882" cy="1649169"/>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D</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4000"/>
              </a:lnSpc>
              <a:tabLst/>
            </a:pPr>
            <a:r>
              <a:rPr lang="en-US" altLang="zh-CN" sz="3999" dirty="0">
                <a:solidFill>
                  <a:srgbClr val="000000"/>
                </a:solidFill>
                <a:latin typeface="Segoe UI" pitchFamily="18" charset="0"/>
                <a:cs typeface="Segoe UI" pitchFamily="18" charset="0"/>
              </a:rPr>
              <a:t>H</a:t>
            </a:r>
          </a:p>
        </p:txBody>
      </p:sp>
      <p:sp>
        <p:nvSpPr>
          <p:cNvPr id="1057" name="TextBox 1"/>
          <p:cNvSpPr txBox="1"/>
          <p:nvPr/>
        </p:nvSpPr>
        <p:spPr>
          <a:xfrm>
            <a:off x="2620818" y="4313464"/>
            <a:ext cx="250068" cy="1661993"/>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16</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2</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700"/>
              </a:lnSpc>
              <a:tabLst>
                <a:tab pos="50800" algn="l"/>
              </a:tabLst>
            </a:pPr>
            <a:r>
              <a:rPr lang="en-US" altLang="zh-CN" sz="1801" dirty="0">
                <a:solidFill>
                  <a:srgbClr val="00B050"/>
                </a:solidFill>
                <a:latin typeface="Segoe UI" pitchFamily="18" charset="0"/>
                <a:cs typeface="Segoe UI" pitchFamily="18" charset="0"/>
              </a:rPr>
              <a:t>17</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58" name="TextBox 1"/>
          <p:cNvSpPr txBox="1"/>
          <p:nvPr/>
        </p:nvSpPr>
        <p:spPr>
          <a:xfrm>
            <a:off x="3394364" y="4313464"/>
            <a:ext cx="387927" cy="163634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(19)</a:t>
            </a:r>
          </a:p>
          <a:p>
            <a:pPr>
              <a:lnSpc>
                <a:spcPts val="2200"/>
              </a:lnSpc>
              <a:tabLst/>
            </a:pPr>
            <a:r>
              <a:rPr lang="en-US" altLang="zh-CN" sz="1801" dirty="0">
                <a:solidFill>
                  <a:srgbClr val="0070C0"/>
                </a:solidFill>
                <a:latin typeface="Segoe UI" pitchFamily="18" charset="0"/>
                <a:cs typeface="Segoe UI" pitchFamily="18" charset="0"/>
              </a:rPr>
              <a:t>19</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700"/>
              </a:lnSpc>
              <a:tabLst/>
            </a:pPr>
            <a:r>
              <a:rPr lang="en-US" altLang="zh-CN" sz="1801" dirty="0">
                <a:solidFill>
                  <a:srgbClr val="0070C0"/>
                </a:solidFill>
                <a:latin typeface="Segoe UI" pitchFamily="18" charset="0"/>
                <a:cs typeface="Segoe UI" pitchFamily="18" charset="0"/>
              </a:rPr>
              <a:t>¶</a:t>
            </a:r>
          </a:p>
        </p:txBody>
      </p:sp>
      <p:sp>
        <p:nvSpPr>
          <p:cNvPr id="67" name="TextBox 66"/>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369009664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3112110" y="2356804"/>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3364505" y="2036457"/>
            <a:ext cx="284291" cy="335056"/>
          </a:xfrm>
          <a:custGeom>
            <a:avLst/>
            <a:gdLst>
              <a:gd name="connsiteX0" fmla="*/ 312720 w 312720"/>
              <a:gd name="connsiteY0" fmla="*/ 27458 h 312719"/>
              <a:gd name="connsiteX1" fmla="*/ 27458 w 312720"/>
              <a:gd name="connsiteY1" fmla="*/ 312719 h 312719"/>
              <a:gd name="connsiteX2" fmla="*/ 0 w 312720"/>
              <a:gd name="connsiteY2" fmla="*/ 285261 h 312719"/>
              <a:gd name="connsiteX3" fmla="*/ 286787 w 312720"/>
              <a:gd name="connsiteY3" fmla="*/ 0 h 312719"/>
              <a:gd name="connsiteX4" fmla="*/ 312720 w 312720"/>
              <a:gd name="connsiteY4" fmla="*/ 27458 h 3127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2720" h="312719">
                <a:moveTo>
                  <a:pt x="312720" y="27458"/>
                </a:moveTo>
                <a:lnTo>
                  <a:pt x="27458" y="312719"/>
                </a:lnTo>
                <a:lnTo>
                  <a:pt x="0" y="285261"/>
                </a:lnTo>
                <a:lnTo>
                  <a:pt x="286787" y="0"/>
                </a:lnTo>
                <a:lnTo>
                  <a:pt x="312720" y="27458"/>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3112110" y="358262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3112110" y="480844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F81B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23" name="Picture 3"/>
          <p:cNvPicPr>
            <a:picLocks noChangeAspect="1" noChangeArrowheads="1"/>
          </p:cNvPicPr>
          <p:nvPr/>
        </p:nvPicPr>
        <p:blipFill>
          <a:blip r:embed="rId3"/>
          <a:srcRect/>
          <a:stretch>
            <a:fillRect/>
          </a:stretch>
        </p:blipFill>
        <p:spPr bwMode="auto">
          <a:xfrm>
            <a:off x="2828637" y="2939143"/>
            <a:ext cx="565727" cy="666750"/>
          </a:xfrm>
          <a:prstGeom prst="rect">
            <a:avLst/>
          </a:prstGeom>
          <a:noFill/>
        </p:spPr>
      </p:pic>
      <p:pic>
        <p:nvPicPr>
          <p:cNvPr id="24" name="Picture 3"/>
          <p:cNvPicPr>
            <a:picLocks noChangeAspect="1" noChangeArrowheads="1"/>
          </p:cNvPicPr>
          <p:nvPr/>
        </p:nvPicPr>
        <p:blipFill>
          <a:blip r:embed="rId4"/>
          <a:srcRect/>
          <a:stretch>
            <a:fillRect/>
          </a:stretch>
        </p:blipFill>
        <p:spPr bwMode="auto">
          <a:xfrm>
            <a:off x="2828637" y="4163786"/>
            <a:ext cx="565727" cy="666750"/>
          </a:xfrm>
          <a:prstGeom prst="rect">
            <a:avLst/>
          </a:prstGeom>
          <a:noFill/>
        </p:spPr>
      </p:pic>
      <p:pic>
        <p:nvPicPr>
          <p:cNvPr id="25" name="Picture 3"/>
          <p:cNvPicPr>
            <a:picLocks noChangeAspect="1" noChangeArrowheads="1"/>
          </p:cNvPicPr>
          <p:nvPr/>
        </p:nvPicPr>
        <p:blipFill>
          <a:blip r:embed="rId5"/>
          <a:srcRect/>
          <a:stretch>
            <a:fillRect/>
          </a:stretch>
        </p:blipFill>
        <p:spPr bwMode="auto">
          <a:xfrm>
            <a:off x="2828637" y="5388429"/>
            <a:ext cx="565727" cy="680357"/>
          </a:xfrm>
          <a:prstGeom prst="rect">
            <a:avLst/>
          </a:prstGeom>
          <a:noFill/>
        </p:spPr>
      </p:pic>
      <p:pic>
        <p:nvPicPr>
          <p:cNvPr id="26"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27"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28"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29"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30"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31"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1024"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25"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26"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28"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29"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30"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31"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32"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33"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34"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35"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36"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37"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38"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39"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40"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41"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42"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43"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44"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45"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6"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7"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48"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49"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50"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51"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2"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53" name="TextBox 1"/>
          <p:cNvSpPr txBox="1"/>
          <p:nvPr/>
        </p:nvSpPr>
        <p:spPr>
          <a:xfrm>
            <a:off x="2978727"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54" name="TextBox 1"/>
          <p:cNvSpPr txBox="1"/>
          <p:nvPr/>
        </p:nvSpPr>
        <p:spPr>
          <a:xfrm>
            <a:off x="2667000" y="3048000"/>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8</a:t>
            </a:r>
          </a:p>
          <a:p>
            <a:pPr>
              <a:lnSpc>
                <a:spcPts val="2200"/>
              </a:lnSpc>
              <a:tabLst/>
            </a:pPr>
            <a:r>
              <a:rPr lang="en-US" altLang="zh-CN" sz="1801" dirty="0">
                <a:solidFill>
                  <a:srgbClr val="FF0000"/>
                </a:solidFill>
                <a:latin typeface="Segoe UI" pitchFamily="18" charset="0"/>
                <a:cs typeface="Segoe UI" pitchFamily="18" charset="0"/>
              </a:rPr>
              <a:t>5</a:t>
            </a:r>
          </a:p>
        </p:txBody>
      </p:sp>
      <p:sp>
        <p:nvSpPr>
          <p:cNvPr id="1055" name="TextBox 1"/>
          <p:cNvSpPr txBox="1"/>
          <p:nvPr/>
        </p:nvSpPr>
        <p:spPr>
          <a:xfrm>
            <a:off x="3394364" y="3048000"/>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(24)</a:t>
            </a:r>
          </a:p>
          <a:p>
            <a:pPr>
              <a:lnSpc>
                <a:spcPts val="2200"/>
              </a:lnSpc>
              <a:tabLst/>
            </a:pPr>
            <a:r>
              <a:rPr lang="en-US" altLang="zh-CN" sz="1801" dirty="0">
                <a:solidFill>
                  <a:srgbClr val="0070C0"/>
                </a:solidFill>
                <a:latin typeface="Segoe UI" pitchFamily="18" charset="0"/>
                <a:cs typeface="Segoe UI" pitchFamily="18" charset="0"/>
              </a:rPr>
              <a:t>19</a:t>
            </a:r>
          </a:p>
        </p:txBody>
      </p:sp>
      <p:sp>
        <p:nvSpPr>
          <p:cNvPr id="1056" name="TextBox 1"/>
          <p:cNvSpPr txBox="1"/>
          <p:nvPr/>
        </p:nvSpPr>
        <p:spPr>
          <a:xfrm>
            <a:off x="3394364" y="1823357"/>
            <a:ext cx="557845"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(20)</a:t>
            </a:r>
          </a:p>
          <a:p>
            <a:pPr>
              <a:lnSpc>
                <a:spcPts val="2200"/>
              </a:lnSpc>
              <a:tabLst/>
            </a:pPr>
            <a:r>
              <a:rPr lang="en-US" altLang="zh-CN" sz="1801" dirty="0">
                <a:solidFill>
                  <a:srgbClr val="0070C0"/>
                </a:solidFill>
                <a:latin typeface="Segoe UI" pitchFamily="18" charset="0"/>
                <a:cs typeface="Segoe UI" pitchFamily="18" charset="0"/>
              </a:rPr>
              <a:t>18</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19</a:t>
            </a:r>
          </a:p>
        </p:txBody>
      </p:sp>
      <p:sp>
        <p:nvSpPr>
          <p:cNvPr id="1057" name="TextBox 1"/>
          <p:cNvSpPr txBox="1"/>
          <p:nvPr/>
        </p:nvSpPr>
        <p:spPr>
          <a:xfrm>
            <a:off x="2967182" y="4354286"/>
            <a:ext cx="363882" cy="1649169"/>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D</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4000"/>
              </a:lnSpc>
              <a:tabLst/>
            </a:pPr>
            <a:r>
              <a:rPr lang="en-US" altLang="zh-CN" sz="3999" dirty="0">
                <a:solidFill>
                  <a:srgbClr val="000000"/>
                </a:solidFill>
                <a:latin typeface="Segoe UI" pitchFamily="18" charset="0"/>
                <a:cs typeface="Segoe UI" pitchFamily="18" charset="0"/>
              </a:rPr>
              <a:t>H</a:t>
            </a:r>
          </a:p>
        </p:txBody>
      </p:sp>
      <p:sp>
        <p:nvSpPr>
          <p:cNvPr id="1058" name="TextBox 1"/>
          <p:cNvSpPr txBox="1"/>
          <p:nvPr/>
        </p:nvSpPr>
        <p:spPr>
          <a:xfrm>
            <a:off x="2620818" y="4313464"/>
            <a:ext cx="250068" cy="1661993"/>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16</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2</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700"/>
              </a:lnSpc>
              <a:tabLst>
                <a:tab pos="50800" algn="l"/>
              </a:tabLst>
            </a:pPr>
            <a:r>
              <a:rPr lang="en-US" altLang="zh-CN" sz="1801" dirty="0">
                <a:solidFill>
                  <a:srgbClr val="00B050"/>
                </a:solidFill>
                <a:latin typeface="Segoe UI" pitchFamily="18" charset="0"/>
                <a:cs typeface="Segoe UI" pitchFamily="18" charset="0"/>
              </a:rPr>
              <a:t>17</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59" name="TextBox 1"/>
          <p:cNvSpPr txBox="1"/>
          <p:nvPr/>
        </p:nvSpPr>
        <p:spPr>
          <a:xfrm>
            <a:off x="3394364" y="4313464"/>
            <a:ext cx="387927" cy="163634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(19)</a:t>
            </a:r>
          </a:p>
          <a:p>
            <a:pPr>
              <a:lnSpc>
                <a:spcPts val="2200"/>
              </a:lnSpc>
              <a:tabLst/>
            </a:pPr>
            <a:r>
              <a:rPr lang="en-US" altLang="zh-CN" sz="1801" dirty="0">
                <a:solidFill>
                  <a:srgbClr val="0070C0"/>
                </a:solidFill>
                <a:latin typeface="Segoe UI" pitchFamily="18" charset="0"/>
                <a:cs typeface="Segoe UI" pitchFamily="18" charset="0"/>
              </a:rPr>
              <a:t>19</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700"/>
              </a:lnSpc>
              <a:tabLst/>
            </a:pPr>
            <a:r>
              <a:rPr lang="en-US" altLang="zh-CN" sz="1801" dirty="0">
                <a:solidFill>
                  <a:srgbClr val="0070C0"/>
                </a:solidFill>
                <a:latin typeface="Segoe UI" pitchFamily="18" charset="0"/>
                <a:cs typeface="Segoe UI" pitchFamily="18" charset="0"/>
              </a:rPr>
              <a:t>¶</a:t>
            </a:r>
          </a:p>
        </p:txBody>
      </p:sp>
      <p:sp>
        <p:nvSpPr>
          <p:cNvPr id="68" name="TextBox 67"/>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19055571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52399"/>
            <a:ext cx="8816340" cy="3265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8" name="Group 27"/>
          <p:cNvGrpSpPr/>
          <p:nvPr/>
        </p:nvGrpSpPr>
        <p:grpSpPr>
          <a:xfrm>
            <a:off x="2312048" y="3799582"/>
            <a:ext cx="2499594" cy="2601218"/>
            <a:chOff x="533400" y="3723382"/>
            <a:chExt cx="2499594" cy="2601218"/>
          </a:xfrm>
        </p:grpSpPr>
        <p:grpSp>
          <p:nvGrpSpPr>
            <p:cNvPr id="44" name="Group 43"/>
            <p:cNvGrpSpPr/>
            <p:nvPr/>
          </p:nvGrpSpPr>
          <p:grpSpPr>
            <a:xfrm>
              <a:off x="533400" y="3723382"/>
              <a:ext cx="1912889" cy="1610695"/>
              <a:chOff x="990600" y="3647105"/>
              <a:chExt cx="1912889" cy="1610695"/>
            </a:xfrm>
          </p:grpSpPr>
          <p:sp>
            <p:nvSpPr>
              <p:cNvPr id="48" name="Oval 47"/>
              <p:cNvSpPr/>
              <p:nvPr/>
            </p:nvSpPr>
            <p:spPr bwMode="auto">
              <a:xfrm>
                <a:off x="990600" y="383177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S</a:t>
                </a:r>
                <a:endParaRPr kumimoji="0" lang="en-US" sz="1800" b="1" i="0" u="none" strike="noStrike" cap="none" normalizeH="0" baseline="0" dirty="0">
                  <a:ln>
                    <a:noFill/>
                  </a:ln>
                  <a:effectLst/>
                  <a:latin typeface="Arial" charset="0"/>
                  <a:cs typeface="Times New Roman" pitchFamily="18" charset="0"/>
                </a:endParaRPr>
              </a:p>
            </p:txBody>
          </p:sp>
          <p:sp>
            <p:nvSpPr>
              <p:cNvPr id="49" name="Oval 48"/>
              <p:cNvSpPr/>
              <p:nvPr/>
            </p:nvSpPr>
            <p:spPr bwMode="auto">
              <a:xfrm>
                <a:off x="1752600" y="4800600"/>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B</a:t>
                </a:r>
                <a:endParaRPr kumimoji="0" lang="en-US" sz="1800" b="1" i="0" u="none" strike="noStrike" cap="none" normalizeH="0" baseline="0" dirty="0">
                  <a:ln>
                    <a:noFill/>
                  </a:ln>
                  <a:effectLst/>
                  <a:latin typeface="Arial" charset="0"/>
                  <a:cs typeface="Times New Roman" pitchFamily="18" charset="0"/>
                </a:endParaRPr>
              </a:p>
            </p:txBody>
          </p:sp>
          <p:sp>
            <p:nvSpPr>
              <p:cNvPr id="50" name="TextBox 49"/>
              <p:cNvSpPr txBox="1"/>
              <p:nvPr/>
            </p:nvSpPr>
            <p:spPr>
              <a:xfrm>
                <a:off x="1344046" y="3647105"/>
                <a:ext cx="931665" cy="400110"/>
              </a:xfrm>
              <a:prstGeom prst="rect">
                <a:avLst/>
              </a:prstGeom>
              <a:noFill/>
            </p:spPr>
            <p:txBody>
              <a:bodyPr wrap="none" rtlCol="0">
                <a:spAutoFit/>
              </a:bodyPr>
              <a:lstStyle/>
              <a:p>
                <a:pPr algn="l"/>
                <a:r>
                  <a:rPr lang="fa-IR" sz="2000" b="1" dirty="0">
                    <a:solidFill>
                      <a:srgbClr val="7030A0"/>
                    </a:solidFill>
                  </a:rPr>
                  <a:t>13 (15)</a:t>
                </a:r>
                <a:endParaRPr lang="en-US" sz="2000" b="1" dirty="0">
                  <a:solidFill>
                    <a:srgbClr val="7030A0"/>
                  </a:solidFill>
                </a:endParaRPr>
              </a:p>
            </p:txBody>
          </p:sp>
          <p:cxnSp>
            <p:nvCxnSpPr>
              <p:cNvPr id="51" name="Straight Connector 50"/>
              <p:cNvCxnSpPr>
                <a:stCxn id="48" idx="5"/>
                <a:endCxn id="49" idx="1"/>
              </p:cNvCxnSpPr>
              <p:nvPr/>
            </p:nvCxnSpPr>
            <p:spPr bwMode="auto">
              <a:xfrm>
                <a:off x="1380845" y="4222016"/>
                <a:ext cx="4387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TextBox 51"/>
              <p:cNvSpPr txBox="1"/>
              <p:nvPr/>
            </p:nvSpPr>
            <p:spPr>
              <a:xfrm>
                <a:off x="2111284" y="4736068"/>
                <a:ext cx="792205" cy="369332"/>
              </a:xfrm>
              <a:prstGeom prst="rect">
                <a:avLst/>
              </a:prstGeom>
              <a:noFill/>
            </p:spPr>
            <p:txBody>
              <a:bodyPr wrap="none" rtlCol="0">
                <a:spAutoFit/>
              </a:bodyPr>
              <a:lstStyle/>
              <a:p>
                <a:r>
                  <a:rPr lang="en-US" b="1" dirty="0"/>
                  <a:t>13 (∞)</a:t>
                </a:r>
              </a:p>
            </p:txBody>
          </p:sp>
        </p:grpSp>
        <p:sp>
          <p:nvSpPr>
            <p:cNvPr id="42" name="Oval 41"/>
            <p:cNvSpPr/>
            <p:nvPr/>
          </p:nvSpPr>
          <p:spPr bwMode="auto">
            <a:xfrm>
              <a:off x="1905000" y="5867400"/>
              <a:ext cx="7620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G2</a:t>
              </a:r>
              <a:endParaRPr kumimoji="0" lang="en-US" sz="1800" b="1" i="0" u="none" strike="noStrike" cap="none" normalizeH="0" baseline="0" dirty="0">
                <a:ln>
                  <a:noFill/>
                </a:ln>
                <a:effectLst/>
                <a:latin typeface="Arial" charset="0"/>
                <a:cs typeface="Times New Roman" pitchFamily="18" charset="0"/>
              </a:endParaRPr>
            </a:p>
          </p:txBody>
        </p:sp>
        <p:cxnSp>
          <p:nvCxnSpPr>
            <p:cNvPr id="5" name="Straight Connector 4"/>
            <p:cNvCxnSpPr>
              <a:stCxn id="49" idx="5"/>
              <a:endCxn id="42" idx="0"/>
            </p:cNvCxnSpPr>
            <p:nvPr/>
          </p:nvCxnSpPr>
          <p:spPr bwMode="auto">
            <a:xfrm>
              <a:off x="1685645" y="5267122"/>
              <a:ext cx="600355" cy="600278"/>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3" name="TextBox 52"/>
            <p:cNvSpPr txBox="1"/>
            <p:nvPr/>
          </p:nvSpPr>
          <p:spPr>
            <a:xfrm>
              <a:off x="2617496" y="5879068"/>
              <a:ext cx="415498" cy="369332"/>
            </a:xfrm>
            <a:prstGeom prst="rect">
              <a:avLst/>
            </a:prstGeom>
            <a:noFill/>
          </p:spPr>
          <p:txBody>
            <a:bodyPr wrap="none" rtlCol="0">
              <a:spAutoFit/>
            </a:bodyPr>
            <a:lstStyle/>
            <a:p>
              <a:r>
                <a:rPr lang="en-US" b="1" dirty="0"/>
                <a:t>24</a:t>
              </a:r>
            </a:p>
          </p:txBody>
        </p:sp>
      </p:grpSp>
      <p:grpSp>
        <p:nvGrpSpPr>
          <p:cNvPr id="54" name="Group 53"/>
          <p:cNvGrpSpPr/>
          <p:nvPr/>
        </p:nvGrpSpPr>
        <p:grpSpPr>
          <a:xfrm>
            <a:off x="183761" y="3885027"/>
            <a:ext cx="1536182" cy="2514600"/>
            <a:chOff x="6275954" y="3733800"/>
            <a:chExt cx="1536182" cy="2514600"/>
          </a:xfrm>
        </p:grpSpPr>
        <p:grpSp>
          <p:nvGrpSpPr>
            <p:cNvPr id="55" name="Group 54"/>
            <p:cNvGrpSpPr/>
            <p:nvPr/>
          </p:nvGrpSpPr>
          <p:grpSpPr>
            <a:xfrm>
              <a:off x="6275954" y="3733800"/>
              <a:ext cx="1536182" cy="1610695"/>
              <a:chOff x="990600" y="3647105"/>
              <a:chExt cx="1536182" cy="1610695"/>
            </a:xfrm>
          </p:grpSpPr>
          <p:sp>
            <p:nvSpPr>
              <p:cNvPr id="59" name="Oval 58"/>
              <p:cNvSpPr/>
              <p:nvPr/>
            </p:nvSpPr>
            <p:spPr bwMode="auto">
              <a:xfrm>
                <a:off x="990600" y="383177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S</a:t>
                </a:r>
                <a:endParaRPr kumimoji="0" lang="en-US" sz="1800" b="1" i="0" u="none" strike="noStrike" cap="none" normalizeH="0" baseline="0" dirty="0">
                  <a:ln>
                    <a:noFill/>
                  </a:ln>
                  <a:effectLst/>
                  <a:latin typeface="Arial" charset="0"/>
                  <a:cs typeface="Times New Roman" pitchFamily="18" charset="0"/>
                </a:endParaRPr>
              </a:p>
            </p:txBody>
          </p:sp>
          <p:sp>
            <p:nvSpPr>
              <p:cNvPr id="60" name="Oval 59"/>
              <p:cNvSpPr/>
              <p:nvPr/>
            </p:nvSpPr>
            <p:spPr bwMode="auto">
              <a:xfrm>
                <a:off x="1752600" y="4800600"/>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B</a:t>
                </a:r>
                <a:endParaRPr kumimoji="0" lang="en-US" sz="1800" b="1" i="0" u="none" strike="noStrike" cap="none" normalizeH="0" baseline="0" dirty="0">
                  <a:ln>
                    <a:noFill/>
                  </a:ln>
                  <a:effectLst/>
                  <a:latin typeface="Arial" charset="0"/>
                  <a:cs typeface="Times New Roman" pitchFamily="18" charset="0"/>
                </a:endParaRPr>
              </a:p>
            </p:txBody>
          </p:sp>
          <p:sp>
            <p:nvSpPr>
              <p:cNvPr id="61" name="TextBox 60"/>
              <p:cNvSpPr txBox="1"/>
              <p:nvPr/>
            </p:nvSpPr>
            <p:spPr>
              <a:xfrm>
                <a:off x="1344046" y="3647105"/>
                <a:ext cx="931665" cy="400110"/>
              </a:xfrm>
              <a:prstGeom prst="rect">
                <a:avLst/>
              </a:prstGeom>
              <a:noFill/>
            </p:spPr>
            <p:txBody>
              <a:bodyPr wrap="none" rtlCol="0">
                <a:spAutoFit/>
              </a:bodyPr>
              <a:lstStyle/>
              <a:p>
                <a:pPr algn="l"/>
                <a:r>
                  <a:rPr lang="fa-IR" sz="2000" b="1" dirty="0">
                    <a:solidFill>
                      <a:srgbClr val="7030A0"/>
                    </a:solidFill>
                  </a:rPr>
                  <a:t>13 (15)</a:t>
                </a:r>
                <a:endParaRPr lang="en-US" sz="2000" b="1" dirty="0">
                  <a:solidFill>
                    <a:srgbClr val="7030A0"/>
                  </a:solidFill>
                </a:endParaRPr>
              </a:p>
            </p:txBody>
          </p:sp>
          <p:cxnSp>
            <p:nvCxnSpPr>
              <p:cNvPr id="62" name="Straight Connector 61"/>
              <p:cNvCxnSpPr>
                <a:stCxn id="59" idx="5"/>
                <a:endCxn id="60" idx="1"/>
              </p:cNvCxnSpPr>
              <p:nvPr/>
            </p:nvCxnSpPr>
            <p:spPr bwMode="auto">
              <a:xfrm>
                <a:off x="1380845" y="4222016"/>
                <a:ext cx="4387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3" name="TextBox 62"/>
              <p:cNvSpPr txBox="1"/>
              <p:nvPr/>
            </p:nvSpPr>
            <p:spPr>
              <a:xfrm>
                <a:off x="2111284" y="4736068"/>
                <a:ext cx="415498" cy="369332"/>
              </a:xfrm>
              <a:prstGeom prst="rect">
                <a:avLst/>
              </a:prstGeom>
              <a:noFill/>
            </p:spPr>
            <p:txBody>
              <a:bodyPr wrap="none" rtlCol="0">
                <a:spAutoFit/>
              </a:bodyPr>
              <a:lstStyle/>
              <a:p>
                <a:r>
                  <a:rPr lang="en-US" b="1" dirty="0"/>
                  <a:t>13</a:t>
                </a:r>
              </a:p>
            </p:txBody>
          </p:sp>
        </p:grpSp>
        <p:sp>
          <p:nvSpPr>
            <p:cNvPr id="56" name="Oval 55"/>
            <p:cNvSpPr/>
            <p:nvPr/>
          </p:nvSpPr>
          <p:spPr bwMode="auto">
            <a:xfrm>
              <a:off x="6666199" y="5791200"/>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D</a:t>
              </a:r>
              <a:endParaRPr kumimoji="0" lang="en-US" sz="1800" b="1" i="0" u="none" strike="noStrike" cap="none" normalizeH="0" baseline="0" dirty="0">
                <a:ln>
                  <a:noFill/>
                </a:ln>
                <a:effectLst/>
                <a:latin typeface="Arial" charset="0"/>
                <a:cs typeface="Times New Roman" pitchFamily="18" charset="0"/>
              </a:endParaRPr>
            </a:p>
          </p:txBody>
        </p:sp>
        <p:cxnSp>
          <p:nvCxnSpPr>
            <p:cNvPr id="57" name="Straight Connector 56"/>
            <p:cNvCxnSpPr>
              <a:stCxn id="60" idx="4"/>
              <a:endCxn id="56" idx="0"/>
            </p:cNvCxnSpPr>
            <p:nvPr/>
          </p:nvCxnSpPr>
          <p:spPr bwMode="auto">
            <a:xfrm flipH="1">
              <a:off x="6894799" y="5344495"/>
              <a:ext cx="371755" cy="446705"/>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8" name="TextBox 57"/>
            <p:cNvSpPr txBox="1"/>
            <p:nvPr/>
          </p:nvSpPr>
          <p:spPr>
            <a:xfrm>
              <a:off x="7145567" y="5879068"/>
              <a:ext cx="349776" cy="369332"/>
            </a:xfrm>
            <a:prstGeom prst="rect">
              <a:avLst/>
            </a:prstGeom>
            <a:noFill/>
          </p:spPr>
          <p:txBody>
            <a:bodyPr wrap="none" rtlCol="0">
              <a:spAutoFit/>
            </a:bodyPr>
            <a:lstStyle/>
            <a:p>
              <a:r>
                <a:rPr lang="en-US" b="1" dirty="0"/>
                <a:t>∞</a:t>
              </a:r>
            </a:p>
          </p:txBody>
        </p:sp>
      </p:grpSp>
      <p:grpSp>
        <p:nvGrpSpPr>
          <p:cNvPr id="65" name="Group 64"/>
          <p:cNvGrpSpPr/>
          <p:nvPr/>
        </p:nvGrpSpPr>
        <p:grpSpPr>
          <a:xfrm>
            <a:off x="4891806" y="3810000"/>
            <a:ext cx="1619692" cy="1610695"/>
            <a:chOff x="990600" y="3647105"/>
            <a:chExt cx="1619692" cy="1610695"/>
          </a:xfrm>
        </p:grpSpPr>
        <p:sp>
          <p:nvSpPr>
            <p:cNvPr id="69" name="Oval 68"/>
            <p:cNvSpPr/>
            <p:nvPr/>
          </p:nvSpPr>
          <p:spPr bwMode="auto">
            <a:xfrm>
              <a:off x="990600" y="383177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S</a:t>
              </a:r>
              <a:endParaRPr kumimoji="0" lang="en-US" sz="1800" b="1" i="0" u="none" strike="noStrike" cap="none" normalizeH="0" baseline="0" dirty="0">
                <a:ln>
                  <a:noFill/>
                </a:ln>
                <a:effectLst/>
                <a:latin typeface="Arial" charset="0"/>
                <a:cs typeface="Times New Roman" pitchFamily="18" charset="0"/>
              </a:endParaRPr>
            </a:p>
          </p:txBody>
        </p:sp>
        <p:sp>
          <p:nvSpPr>
            <p:cNvPr id="70" name="Oval 69"/>
            <p:cNvSpPr/>
            <p:nvPr/>
          </p:nvSpPr>
          <p:spPr bwMode="auto">
            <a:xfrm>
              <a:off x="1752600" y="4800600"/>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B</a:t>
              </a:r>
              <a:endParaRPr kumimoji="0" lang="en-US" sz="1800" b="1" i="0" u="none" strike="noStrike" cap="none" normalizeH="0" baseline="0" dirty="0">
                <a:ln>
                  <a:noFill/>
                </a:ln>
                <a:effectLst/>
                <a:latin typeface="Arial" charset="0"/>
                <a:cs typeface="Times New Roman" pitchFamily="18" charset="0"/>
              </a:endParaRPr>
            </a:p>
          </p:txBody>
        </p:sp>
        <p:sp>
          <p:nvSpPr>
            <p:cNvPr id="71" name="TextBox 70"/>
            <p:cNvSpPr txBox="1"/>
            <p:nvPr/>
          </p:nvSpPr>
          <p:spPr>
            <a:xfrm>
              <a:off x="1344046" y="3647105"/>
              <a:ext cx="931665" cy="400110"/>
            </a:xfrm>
            <a:prstGeom prst="rect">
              <a:avLst/>
            </a:prstGeom>
            <a:noFill/>
          </p:spPr>
          <p:txBody>
            <a:bodyPr wrap="none" rtlCol="0">
              <a:spAutoFit/>
            </a:bodyPr>
            <a:lstStyle/>
            <a:p>
              <a:pPr algn="l"/>
              <a:r>
                <a:rPr lang="fa-IR" sz="2000" b="1" dirty="0">
                  <a:solidFill>
                    <a:srgbClr val="7030A0"/>
                  </a:solidFill>
                </a:rPr>
                <a:t>13 (15)</a:t>
              </a:r>
              <a:endParaRPr lang="en-US" sz="2000" b="1" dirty="0">
                <a:solidFill>
                  <a:srgbClr val="7030A0"/>
                </a:solidFill>
              </a:endParaRPr>
            </a:p>
          </p:txBody>
        </p:sp>
        <p:cxnSp>
          <p:nvCxnSpPr>
            <p:cNvPr id="72" name="Straight Connector 71"/>
            <p:cNvCxnSpPr>
              <a:stCxn id="69" idx="5"/>
              <a:endCxn id="70" idx="1"/>
            </p:cNvCxnSpPr>
            <p:nvPr/>
          </p:nvCxnSpPr>
          <p:spPr bwMode="auto">
            <a:xfrm>
              <a:off x="1380845" y="4222016"/>
              <a:ext cx="4387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3" name="TextBox 72"/>
            <p:cNvSpPr txBox="1"/>
            <p:nvPr/>
          </p:nvSpPr>
          <p:spPr>
            <a:xfrm>
              <a:off x="2194794" y="4736068"/>
              <a:ext cx="415498" cy="369332"/>
            </a:xfrm>
            <a:prstGeom prst="rect">
              <a:avLst/>
            </a:prstGeom>
            <a:noFill/>
          </p:spPr>
          <p:txBody>
            <a:bodyPr wrap="none" rtlCol="0">
              <a:spAutoFit/>
            </a:bodyPr>
            <a:lstStyle/>
            <a:p>
              <a:r>
                <a:rPr lang="en-US" b="1" dirty="0"/>
                <a:t>24</a:t>
              </a:r>
            </a:p>
          </p:txBody>
        </p:sp>
      </p:grpSp>
      <p:grpSp>
        <p:nvGrpSpPr>
          <p:cNvPr id="30" name="Group 29"/>
          <p:cNvGrpSpPr/>
          <p:nvPr/>
        </p:nvGrpSpPr>
        <p:grpSpPr>
          <a:xfrm>
            <a:off x="6683855" y="3885027"/>
            <a:ext cx="2536345" cy="1663874"/>
            <a:chOff x="6531455" y="3885027"/>
            <a:chExt cx="2536345" cy="1663874"/>
          </a:xfrm>
        </p:grpSpPr>
        <p:grpSp>
          <p:nvGrpSpPr>
            <p:cNvPr id="74" name="Group 73"/>
            <p:cNvGrpSpPr/>
            <p:nvPr/>
          </p:nvGrpSpPr>
          <p:grpSpPr>
            <a:xfrm>
              <a:off x="7455418" y="3885027"/>
              <a:ext cx="1612382" cy="1610695"/>
              <a:chOff x="990600" y="3647105"/>
              <a:chExt cx="1612382" cy="1610695"/>
            </a:xfrm>
          </p:grpSpPr>
          <p:sp>
            <p:nvSpPr>
              <p:cNvPr id="75" name="Oval 74"/>
              <p:cNvSpPr/>
              <p:nvPr/>
            </p:nvSpPr>
            <p:spPr bwMode="auto">
              <a:xfrm>
                <a:off x="990600" y="383177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S</a:t>
                </a:r>
                <a:endParaRPr kumimoji="0" lang="en-US" sz="1800" b="1" i="0" u="none" strike="noStrike" cap="none" normalizeH="0" baseline="0" dirty="0">
                  <a:ln>
                    <a:noFill/>
                  </a:ln>
                  <a:effectLst/>
                  <a:latin typeface="Arial" charset="0"/>
                  <a:cs typeface="Times New Roman" pitchFamily="18" charset="0"/>
                </a:endParaRPr>
              </a:p>
            </p:txBody>
          </p:sp>
          <p:sp>
            <p:nvSpPr>
              <p:cNvPr id="76" name="Oval 75"/>
              <p:cNvSpPr/>
              <p:nvPr/>
            </p:nvSpPr>
            <p:spPr bwMode="auto">
              <a:xfrm>
                <a:off x="1752600" y="4800600"/>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B</a:t>
                </a:r>
                <a:endParaRPr kumimoji="0" lang="en-US" sz="1800" b="1" i="0" u="none" strike="noStrike" cap="none" normalizeH="0" baseline="0" dirty="0">
                  <a:ln>
                    <a:noFill/>
                  </a:ln>
                  <a:effectLst/>
                  <a:latin typeface="Arial" charset="0"/>
                  <a:cs typeface="Times New Roman" pitchFamily="18" charset="0"/>
                </a:endParaRPr>
              </a:p>
            </p:txBody>
          </p:sp>
          <p:sp>
            <p:nvSpPr>
              <p:cNvPr id="77" name="TextBox 76"/>
              <p:cNvSpPr txBox="1"/>
              <p:nvPr/>
            </p:nvSpPr>
            <p:spPr>
              <a:xfrm>
                <a:off x="1344046" y="3647105"/>
                <a:ext cx="931665" cy="400110"/>
              </a:xfrm>
              <a:prstGeom prst="rect">
                <a:avLst/>
              </a:prstGeom>
              <a:noFill/>
            </p:spPr>
            <p:txBody>
              <a:bodyPr wrap="none" rtlCol="0">
                <a:spAutoFit/>
              </a:bodyPr>
              <a:lstStyle/>
              <a:p>
                <a:pPr algn="l"/>
                <a:r>
                  <a:rPr lang="fa-IR" sz="2000" b="1" dirty="0">
                    <a:solidFill>
                      <a:srgbClr val="7030A0"/>
                    </a:solidFill>
                  </a:rPr>
                  <a:t>13 (15)</a:t>
                </a:r>
                <a:endParaRPr lang="en-US" sz="2000" b="1" dirty="0">
                  <a:solidFill>
                    <a:srgbClr val="7030A0"/>
                  </a:solidFill>
                </a:endParaRPr>
              </a:p>
            </p:txBody>
          </p:sp>
          <p:cxnSp>
            <p:nvCxnSpPr>
              <p:cNvPr id="78" name="Straight Connector 77"/>
              <p:cNvCxnSpPr>
                <a:stCxn id="75" idx="5"/>
                <a:endCxn id="76" idx="1"/>
              </p:cNvCxnSpPr>
              <p:nvPr/>
            </p:nvCxnSpPr>
            <p:spPr bwMode="auto">
              <a:xfrm>
                <a:off x="1380845" y="4222016"/>
                <a:ext cx="4387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9" name="TextBox 78"/>
              <p:cNvSpPr txBox="1"/>
              <p:nvPr/>
            </p:nvSpPr>
            <p:spPr>
              <a:xfrm>
                <a:off x="2187484" y="4736068"/>
                <a:ext cx="415498" cy="369332"/>
              </a:xfrm>
              <a:prstGeom prst="rect">
                <a:avLst/>
              </a:prstGeom>
              <a:noFill/>
            </p:spPr>
            <p:txBody>
              <a:bodyPr wrap="none" rtlCol="0">
                <a:spAutoFit/>
              </a:bodyPr>
              <a:lstStyle/>
              <a:p>
                <a:r>
                  <a:rPr lang="en-US" b="1" dirty="0"/>
                  <a:t>24</a:t>
                </a:r>
              </a:p>
            </p:txBody>
          </p:sp>
        </p:grpSp>
        <p:sp>
          <p:nvSpPr>
            <p:cNvPr id="80" name="Oval 79"/>
            <p:cNvSpPr/>
            <p:nvPr/>
          </p:nvSpPr>
          <p:spPr bwMode="auto">
            <a:xfrm>
              <a:off x="6794553" y="509170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A</a:t>
              </a:r>
              <a:endParaRPr kumimoji="0" lang="en-US" sz="1800" b="1" i="0" u="none" strike="noStrike" cap="none" normalizeH="0" baseline="0" dirty="0">
                <a:ln>
                  <a:noFill/>
                </a:ln>
                <a:effectLst/>
                <a:latin typeface="Arial" charset="0"/>
                <a:cs typeface="Times New Roman" pitchFamily="18" charset="0"/>
              </a:endParaRPr>
            </a:p>
          </p:txBody>
        </p:sp>
        <p:cxnSp>
          <p:nvCxnSpPr>
            <p:cNvPr id="81" name="Straight Connector 80"/>
            <p:cNvCxnSpPr>
              <a:endCxn id="80" idx="7"/>
            </p:cNvCxnSpPr>
            <p:nvPr/>
          </p:nvCxnSpPr>
          <p:spPr bwMode="auto">
            <a:xfrm flipH="1">
              <a:off x="7184798" y="4513117"/>
              <a:ext cx="3625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2" name="TextBox 81"/>
            <p:cNvSpPr txBox="1"/>
            <p:nvPr/>
          </p:nvSpPr>
          <p:spPr>
            <a:xfrm>
              <a:off x="6531455" y="4863101"/>
              <a:ext cx="415498" cy="369332"/>
            </a:xfrm>
            <a:prstGeom prst="rect">
              <a:avLst/>
            </a:prstGeom>
            <a:noFill/>
          </p:spPr>
          <p:txBody>
            <a:bodyPr wrap="none" rtlCol="0">
              <a:spAutoFit/>
            </a:bodyPr>
            <a:lstStyle/>
            <a:p>
              <a:r>
                <a:rPr lang="en-US" b="1" dirty="0"/>
                <a:t>15</a:t>
              </a:r>
            </a:p>
          </p:txBody>
        </p:sp>
      </p:grpSp>
    </p:spTree>
    <p:extLst>
      <p:ext uri="{BB962C8B-B14F-4D97-AF65-F5344CB8AC3E}">
        <p14:creationId xmlns:p14="http://schemas.microsoft.com/office/powerpoint/2010/main" val="213268901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3112110" y="2356804"/>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112110" y="358262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2325803" y="5926388"/>
            <a:ext cx="22188" cy="107871"/>
          </a:xfrm>
          <a:custGeom>
            <a:avLst/>
            <a:gdLst>
              <a:gd name="connsiteX0" fmla="*/ 12203 w 24407"/>
              <a:gd name="connsiteY0" fmla="*/ 0 h 100680"/>
              <a:gd name="connsiteX1" fmla="*/ 12203 w 24407"/>
              <a:gd name="connsiteY1" fmla="*/ 100680 h 100680"/>
            </a:gdLst>
            <a:ahLst/>
            <a:cxnLst>
              <a:cxn ang="0">
                <a:pos x="connsiteX0" y="connsiteY0"/>
              </a:cxn>
              <a:cxn ang="1">
                <a:pos x="connsiteX1" y="connsiteY1"/>
              </a:cxn>
            </a:cxnLst>
            <a:rect l="l" t="t" r="r" b="b"/>
            <a:pathLst>
              <a:path w="24407" h="100680">
                <a:moveTo>
                  <a:pt x="12203" y="0"/>
                </a:moveTo>
                <a:lnTo>
                  <a:pt x="12203" y="100680"/>
                </a:lnTo>
              </a:path>
            </a:pathLst>
          </a:custGeom>
          <a:ln w="12700">
            <a:solidFill>
              <a:srgbClr val="4F81B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2325803" y="5735160"/>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4F81B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2325803" y="5543933"/>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4F81B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2325803" y="5408276"/>
            <a:ext cx="69339" cy="53936"/>
          </a:xfrm>
          <a:custGeom>
            <a:avLst/>
            <a:gdLst>
              <a:gd name="connsiteX0" fmla="*/ 0 w 76273"/>
              <a:gd name="connsiteY0" fmla="*/ 50340 h 50340"/>
              <a:gd name="connsiteX1" fmla="*/ 0 w 76273"/>
              <a:gd name="connsiteY1" fmla="*/ 12203 h 50340"/>
              <a:gd name="connsiteX2" fmla="*/ 12203 w 76273"/>
              <a:gd name="connsiteY2" fmla="*/ 0 h 50340"/>
              <a:gd name="connsiteX3" fmla="*/ 76273 w 76273"/>
              <a:gd name="connsiteY3" fmla="*/ 0 h 50340"/>
              <a:gd name="connsiteX4" fmla="*/ 76273 w 76273"/>
              <a:gd name="connsiteY4" fmla="*/ 25932 h 50340"/>
              <a:gd name="connsiteX5" fmla="*/ 12203 w 76273"/>
              <a:gd name="connsiteY5" fmla="*/ 25932 h 50340"/>
              <a:gd name="connsiteX6" fmla="*/ 24407 w 76273"/>
              <a:gd name="connsiteY6" fmla="*/ 12203 h 50340"/>
              <a:gd name="connsiteX7" fmla="*/ 24407 w 76273"/>
              <a:gd name="connsiteY7" fmla="*/ 50340 h 50340"/>
              <a:gd name="connsiteX8" fmla="*/ 0 w 76273"/>
              <a:gd name="connsiteY8" fmla="*/ 50340 h 503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6273" h="50340">
                <a:moveTo>
                  <a:pt x="0" y="50340"/>
                </a:moveTo>
                <a:lnTo>
                  <a:pt x="0" y="12203"/>
                </a:lnTo>
                <a:cubicBezTo>
                  <a:pt x="0" y="6101"/>
                  <a:pt x="4576" y="0"/>
                  <a:pt x="12203" y="0"/>
                </a:cubicBezTo>
                <a:lnTo>
                  <a:pt x="76273" y="0"/>
                </a:lnTo>
                <a:lnTo>
                  <a:pt x="76273" y="25932"/>
                </a:lnTo>
                <a:lnTo>
                  <a:pt x="12203" y="25932"/>
                </a:lnTo>
                <a:lnTo>
                  <a:pt x="24407" y="12203"/>
                </a:lnTo>
                <a:lnTo>
                  <a:pt x="24407" y="50340"/>
                </a:lnTo>
                <a:lnTo>
                  <a:pt x="0" y="50340"/>
                </a:lnTo>
              </a:path>
            </a:pathLst>
          </a:custGeom>
          <a:solidFill>
            <a:srgbClr val="4F81B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2464482" y="5408276"/>
            <a:ext cx="91527" cy="27784"/>
          </a:xfrm>
          <a:custGeom>
            <a:avLst/>
            <a:gdLst>
              <a:gd name="connsiteX0" fmla="*/ 0 w 100680"/>
              <a:gd name="connsiteY0" fmla="*/ 12966 h 25932"/>
              <a:gd name="connsiteX1" fmla="*/ 100680 w 100680"/>
              <a:gd name="connsiteY1" fmla="*/ 12966 h 25932"/>
            </a:gdLst>
            <a:ahLst/>
            <a:cxnLst>
              <a:cxn ang="0">
                <a:pos x="connsiteX0" y="connsiteY0"/>
              </a:cxn>
              <a:cxn ang="1">
                <a:pos x="connsiteX1" y="connsiteY1"/>
              </a:cxn>
            </a:cxnLst>
            <a:rect l="l" t="t" r="r" b="b"/>
            <a:pathLst>
              <a:path w="100680" h="25932">
                <a:moveTo>
                  <a:pt x="0" y="12966"/>
                </a:moveTo>
                <a:lnTo>
                  <a:pt x="100680" y="12966"/>
                </a:lnTo>
              </a:path>
            </a:pathLst>
          </a:custGeom>
          <a:ln w="25400">
            <a:solidFill>
              <a:srgbClr val="4F81B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2625348" y="5408276"/>
            <a:ext cx="92914" cy="27784"/>
          </a:xfrm>
          <a:custGeom>
            <a:avLst/>
            <a:gdLst>
              <a:gd name="connsiteX0" fmla="*/ 0 w 102205"/>
              <a:gd name="connsiteY0" fmla="*/ 12966 h 25932"/>
              <a:gd name="connsiteX1" fmla="*/ 102205 w 102205"/>
              <a:gd name="connsiteY1" fmla="*/ 12966 h 25932"/>
            </a:gdLst>
            <a:ahLst/>
            <a:cxnLst>
              <a:cxn ang="0">
                <a:pos x="connsiteX0" y="connsiteY0"/>
              </a:cxn>
              <a:cxn ang="1">
                <a:pos x="connsiteX1" y="connsiteY1"/>
              </a:cxn>
            </a:cxnLst>
            <a:rect l="l" t="t" r="r" b="b"/>
            <a:pathLst>
              <a:path w="102205" h="25932">
                <a:moveTo>
                  <a:pt x="0" y="12966"/>
                </a:moveTo>
                <a:lnTo>
                  <a:pt x="102205" y="12966"/>
                </a:lnTo>
              </a:path>
            </a:pathLst>
          </a:custGeom>
          <a:ln w="25400">
            <a:solidFill>
              <a:srgbClr val="4F81B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2787602" y="5408276"/>
            <a:ext cx="80433" cy="40860"/>
          </a:xfrm>
          <a:custGeom>
            <a:avLst/>
            <a:gdLst>
              <a:gd name="connsiteX0" fmla="*/ 0 w 88476"/>
              <a:gd name="connsiteY0" fmla="*/ 0 h 38136"/>
              <a:gd name="connsiteX1" fmla="*/ 76273 w 88476"/>
              <a:gd name="connsiteY1" fmla="*/ 0 h 38136"/>
              <a:gd name="connsiteX2" fmla="*/ 88476 w 88476"/>
              <a:gd name="connsiteY2" fmla="*/ 12203 h 38136"/>
              <a:gd name="connsiteX3" fmla="*/ 88476 w 88476"/>
              <a:gd name="connsiteY3" fmla="*/ 38136 h 38136"/>
              <a:gd name="connsiteX4" fmla="*/ 64069 w 88476"/>
              <a:gd name="connsiteY4" fmla="*/ 38136 h 38136"/>
              <a:gd name="connsiteX5" fmla="*/ 64069 w 88476"/>
              <a:gd name="connsiteY5" fmla="*/ 12203 h 38136"/>
              <a:gd name="connsiteX6" fmla="*/ 76273 w 88476"/>
              <a:gd name="connsiteY6" fmla="*/ 25932 h 38136"/>
              <a:gd name="connsiteX7" fmla="*/ 0 w 88476"/>
              <a:gd name="connsiteY7" fmla="*/ 25932 h 38136"/>
              <a:gd name="connsiteX8" fmla="*/ 0 w 88476"/>
              <a:gd name="connsiteY8" fmla="*/ 0 h 381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88476" h="38136">
                <a:moveTo>
                  <a:pt x="0" y="0"/>
                </a:moveTo>
                <a:lnTo>
                  <a:pt x="76273" y="0"/>
                </a:lnTo>
                <a:cubicBezTo>
                  <a:pt x="83900" y="0"/>
                  <a:pt x="88476" y="6101"/>
                  <a:pt x="88476" y="12203"/>
                </a:cubicBezTo>
                <a:lnTo>
                  <a:pt x="88476" y="38136"/>
                </a:lnTo>
                <a:lnTo>
                  <a:pt x="64069" y="38136"/>
                </a:lnTo>
                <a:lnTo>
                  <a:pt x="64069" y="12203"/>
                </a:lnTo>
                <a:lnTo>
                  <a:pt x="76273" y="25932"/>
                </a:lnTo>
                <a:lnTo>
                  <a:pt x="0" y="25932"/>
                </a:lnTo>
                <a:lnTo>
                  <a:pt x="0" y="0"/>
                </a:lnTo>
              </a:path>
            </a:pathLst>
          </a:custGeom>
          <a:solidFill>
            <a:srgbClr val="4F81B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2845848" y="5530857"/>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4F81B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2845848" y="5722085"/>
            <a:ext cx="22188" cy="107871"/>
          </a:xfrm>
          <a:custGeom>
            <a:avLst/>
            <a:gdLst>
              <a:gd name="connsiteX0" fmla="*/ 12203 w 24407"/>
              <a:gd name="connsiteY0" fmla="*/ 0 h 100680"/>
              <a:gd name="connsiteX1" fmla="*/ 12203 w 24407"/>
              <a:gd name="connsiteY1" fmla="*/ 100680 h 100680"/>
            </a:gdLst>
            <a:ahLst/>
            <a:cxnLst>
              <a:cxn ang="0">
                <a:pos x="connsiteX0" y="connsiteY0"/>
              </a:cxn>
              <a:cxn ang="1">
                <a:pos x="connsiteX1" y="connsiteY1"/>
              </a:cxn>
            </a:cxnLst>
            <a:rect l="l" t="t" r="r" b="b"/>
            <a:pathLst>
              <a:path w="24407" h="100680">
                <a:moveTo>
                  <a:pt x="12203" y="0"/>
                </a:moveTo>
                <a:lnTo>
                  <a:pt x="12203" y="100680"/>
                </a:lnTo>
              </a:path>
            </a:pathLst>
          </a:custGeom>
          <a:ln w="12700">
            <a:solidFill>
              <a:srgbClr val="4F81B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2845848" y="5911678"/>
            <a:ext cx="22188" cy="109506"/>
          </a:xfrm>
          <a:custGeom>
            <a:avLst/>
            <a:gdLst>
              <a:gd name="connsiteX0" fmla="*/ 12203 w 24407"/>
              <a:gd name="connsiteY0" fmla="*/ 0 h 102206"/>
              <a:gd name="connsiteX1" fmla="*/ 12203 w 24407"/>
              <a:gd name="connsiteY1" fmla="*/ 102206 h 102206"/>
            </a:gdLst>
            <a:ahLst/>
            <a:cxnLst>
              <a:cxn ang="0">
                <a:pos x="connsiteX0" y="connsiteY0"/>
              </a:cxn>
              <a:cxn ang="1">
                <a:pos x="connsiteX1" y="connsiteY1"/>
              </a:cxn>
            </a:cxnLst>
            <a:rect l="l" t="t" r="r" b="b"/>
            <a:pathLst>
              <a:path w="24407" h="102206">
                <a:moveTo>
                  <a:pt x="12203" y="0"/>
                </a:moveTo>
                <a:lnTo>
                  <a:pt x="12203" y="102206"/>
                </a:lnTo>
              </a:path>
            </a:pathLst>
          </a:custGeom>
          <a:ln w="12700">
            <a:solidFill>
              <a:srgbClr val="4F81B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2707169" y="6021184"/>
            <a:ext cx="91527" cy="27784"/>
          </a:xfrm>
          <a:custGeom>
            <a:avLst/>
            <a:gdLst>
              <a:gd name="connsiteX0" fmla="*/ 0 w 100680"/>
              <a:gd name="connsiteY0" fmla="*/ 12966 h 25932"/>
              <a:gd name="connsiteX1" fmla="*/ 100680 w 100680"/>
              <a:gd name="connsiteY1" fmla="*/ 12966 h 25932"/>
            </a:gdLst>
            <a:ahLst/>
            <a:cxnLst>
              <a:cxn ang="0">
                <a:pos x="connsiteX0" y="connsiteY0"/>
              </a:cxn>
              <a:cxn ang="1">
                <a:pos x="connsiteX1" y="connsiteY1"/>
              </a:cxn>
            </a:cxnLst>
            <a:rect l="l" t="t" r="r" b="b"/>
            <a:pathLst>
              <a:path w="100680" h="25932">
                <a:moveTo>
                  <a:pt x="0" y="12966"/>
                </a:moveTo>
                <a:lnTo>
                  <a:pt x="100680" y="12966"/>
                </a:lnTo>
              </a:path>
            </a:pathLst>
          </a:custGeom>
          <a:ln w="25400">
            <a:solidFill>
              <a:srgbClr val="4F81B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2544915" y="6021184"/>
            <a:ext cx="92914" cy="27784"/>
          </a:xfrm>
          <a:custGeom>
            <a:avLst/>
            <a:gdLst>
              <a:gd name="connsiteX0" fmla="*/ 0 w 102205"/>
              <a:gd name="connsiteY0" fmla="*/ 12966 h 25932"/>
              <a:gd name="connsiteX1" fmla="*/ 102205 w 102205"/>
              <a:gd name="connsiteY1" fmla="*/ 12966 h 25932"/>
            </a:gdLst>
            <a:ahLst/>
            <a:cxnLst>
              <a:cxn ang="0">
                <a:pos x="connsiteX0" y="connsiteY0"/>
              </a:cxn>
              <a:cxn ang="1">
                <a:pos x="connsiteX1" y="connsiteY1"/>
              </a:cxn>
            </a:cxnLst>
            <a:rect l="l" t="t" r="r" b="b"/>
            <a:pathLst>
              <a:path w="102205" h="25932">
                <a:moveTo>
                  <a:pt x="0" y="12966"/>
                </a:moveTo>
                <a:lnTo>
                  <a:pt x="102205" y="12966"/>
                </a:lnTo>
              </a:path>
            </a:pathLst>
          </a:custGeom>
          <a:ln w="25400">
            <a:solidFill>
              <a:srgbClr val="4F81B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2382661" y="6021184"/>
            <a:ext cx="92915" cy="27784"/>
          </a:xfrm>
          <a:custGeom>
            <a:avLst/>
            <a:gdLst>
              <a:gd name="connsiteX0" fmla="*/ 0 w 102206"/>
              <a:gd name="connsiteY0" fmla="*/ 12966 h 25932"/>
              <a:gd name="connsiteX1" fmla="*/ 102206 w 102206"/>
              <a:gd name="connsiteY1" fmla="*/ 12966 h 25932"/>
            </a:gdLst>
            <a:ahLst/>
            <a:cxnLst>
              <a:cxn ang="0">
                <a:pos x="connsiteX0" y="connsiteY0"/>
              </a:cxn>
              <a:cxn ang="1">
                <a:pos x="connsiteX1" y="connsiteY1"/>
              </a:cxn>
            </a:cxnLst>
            <a:rect l="l" t="t" r="r" b="b"/>
            <a:pathLst>
              <a:path w="102206" h="25932">
                <a:moveTo>
                  <a:pt x="0" y="12966"/>
                </a:moveTo>
                <a:lnTo>
                  <a:pt x="102206" y="12966"/>
                </a:lnTo>
              </a:path>
            </a:pathLst>
          </a:custGeom>
          <a:ln w="25400">
            <a:solidFill>
              <a:srgbClr val="4F81B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3089921" y="4805173"/>
            <a:ext cx="30509" cy="35957"/>
          </a:xfrm>
          <a:custGeom>
            <a:avLst/>
            <a:gdLst>
              <a:gd name="connsiteX0" fmla="*/ 33560 w 33560"/>
              <a:gd name="connsiteY0" fmla="*/ 6101 h 33560"/>
              <a:gd name="connsiteX1" fmla="*/ 6101 w 33560"/>
              <a:gd name="connsiteY1" fmla="*/ 33560 h 33560"/>
              <a:gd name="connsiteX2" fmla="*/ 0 w 33560"/>
              <a:gd name="connsiteY2" fmla="*/ 27458 h 33560"/>
              <a:gd name="connsiteX3" fmla="*/ 25932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60"/>
                </a:lnTo>
                <a:lnTo>
                  <a:pt x="0" y="27458"/>
                </a:lnTo>
                <a:lnTo>
                  <a:pt x="25932" y="0"/>
                </a:lnTo>
                <a:lnTo>
                  <a:pt x="33560" y="6101"/>
                </a:lnTo>
              </a:path>
            </a:pathLst>
          </a:custGeom>
          <a:solidFill>
            <a:srgbClr val="4F81B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3046931" y="4855840"/>
            <a:ext cx="30509" cy="35957"/>
          </a:xfrm>
          <a:custGeom>
            <a:avLst/>
            <a:gdLst>
              <a:gd name="connsiteX0" fmla="*/ 33560 w 33560"/>
              <a:gd name="connsiteY0" fmla="*/ 6101 h 33560"/>
              <a:gd name="connsiteX1" fmla="*/ 6101 w 33560"/>
              <a:gd name="connsiteY1" fmla="*/ 33560 h 33560"/>
              <a:gd name="connsiteX2" fmla="*/ 0 w 33560"/>
              <a:gd name="connsiteY2" fmla="*/ 27458 h 33560"/>
              <a:gd name="connsiteX3" fmla="*/ 25932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60"/>
                </a:lnTo>
                <a:lnTo>
                  <a:pt x="0" y="27458"/>
                </a:lnTo>
                <a:lnTo>
                  <a:pt x="25932" y="0"/>
                </a:lnTo>
                <a:lnTo>
                  <a:pt x="33560" y="6101"/>
                </a:lnTo>
              </a:path>
            </a:pathLst>
          </a:custGeom>
          <a:solidFill>
            <a:srgbClr val="4F81B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3003941" y="4906507"/>
            <a:ext cx="30509" cy="35957"/>
          </a:xfrm>
          <a:custGeom>
            <a:avLst/>
            <a:gdLst>
              <a:gd name="connsiteX0" fmla="*/ 33560 w 33560"/>
              <a:gd name="connsiteY0" fmla="*/ 6101 h 33560"/>
              <a:gd name="connsiteX1" fmla="*/ 6101 w 33560"/>
              <a:gd name="connsiteY1" fmla="*/ 33560 h 33560"/>
              <a:gd name="connsiteX2" fmla="*/ 0 w 33560"/>
              <a:gd name="connsiteY2" fmla="*/ 27458 h 33560"/>
              <a:gd name="connsiteX3" fmla="*/ 25932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60"/>
                </a:lnTo>
                <a:lnTo>
                  <a:pt x="0" y="27458"/>
                </a:lnTo>
                <a:lnTo>
                  <a:pt x="25932" y="0"/>
                </a:lnTo>
                <a:lnTo>
                  <a:pt x="33560" y="6101"/>
                </a:lnTo>
              </a:path>
            </a:pathLst>
          </a:custGeom>
          <a:solidFill>
            <a:srgbClr val="4F81B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2960950" y="4957174"/>
            <a:ext cx="30509" cy="35957"/>
          </a:xfrm>
          <a:custGeom>
            <a:avLst/>
            <a:gdLst>
              <a:gd name="connsiteX0" fmla="*/ 33560 w 33560"/>
              <a:gd name="connsiteY0" fmla="*/ 6101 h 33560"/>
              <a:gd name="connsiteX1" fmla="*/ 6101 w 33560"/>
              <a:gd name="connsiteY1" fmla="*/ 33560 h 33560"/>
              <a:gd name="connsiteX2" fmla="*/ 0 w 33560"/>
              <a:gd name="connsiteY2" fmla="*/ 25932 h 33560"/>
              <a:gd name="connsiteX3" fmla="*/ 25932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60"/>
                </a:lnTo>
                <a:lnTo>
                  <a:pt x="0" y="25932"/>
                </a:lnTo>
                <a:lnTo>
                  <a:pt x="25932" y="0"/>
                </a:lnTo>
                <a:lnTo>
                  <a:pt x="33560" y="6101"/>
                </a:lnTo>
              </a:path>
            </a:pathLst>
          </a:custGeom>
          <a:solidFill>
            <a:srgbClr val="4F81B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2917960" y="5007841"/>
            <a:ext cx="30509" cy="35957"/>
          </a:xfrm>
          <a:custGeom>
            <a:avLst/>
            <a:gdLst>
              <a:gd name="connsiteX0" fmla="*/ 33560 w 33560"/>
              <a:gd name="connsiteY0" fmla="*/ 6101 h 33560"/>
              <a:gd name="connsiteX1" fmla="*/ 6101 w 33560"/>
              <a:gd name="connsiteY1" fmla="*/ 33560 h 33560"/>
              <a:gd name="connsiteX2" fmla="*/ 0 w 33560"/>
              <a:gd name="connsiteY2" fmla="*/ 25932 h 33560"/>
              <a:gd name="connsiteX3" fmla="*/ 27458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60"/>
                </a:lnTo>
                <a:lnTo>
                  <a:pt x="0" y="25932"/>
                </a:lnTo>
                <a:lnTo>
                  <a:pt x="27458" y="0"/>
                </a:lnTo>
                <a:lnTo>
                  <a:pt x="33560" y="6101"/>
                </a:lnTo>
              </a:path>
            </a:pathLst>
          </a:custGeom>
          <a:solidFill>
            <a:srgbClr val="4F81B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2874970" y="5058508"/>
            <a:ext cx="30509" cy="35957"/>
          </a:xfrm>
          <a:custGeom>
            <a:avLst/>
            <a:gdLst>
              <a:gd name="connsiteX0" fmla="*/ 33560 w 33560"/>
              <a:gd name="connsiteY0" fmla="*/ 6101 h 33560"/>
              <a:gd name="connsiteX1" fmla="*/ 6101 w 33560"/>
              <a:gd name="connsiteY1" fmla="*/ 33559 h 33560"/>
              <a:gd name="connsiteX2" fmla="*/ 0 w 33560"/>
              <a:gd name="connsiteY2" fmla="*/ 25932 h 33560"/>
              <a:gd name="connsiteX3" fmla="*/ 27458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59"/>
                </a:lnTo>
                <a:lnTo>
                  <a:pt x="0" y="25932"/>
                </a:lnTo>
                <a:lnTo>
                  <a:pt x="27458" y="0"/>
                </a:lnTo>
                <a:lnTo>
                  <a:pt x="33560" y="6101"/>
                </a:lnTo>
              </a:path>
            </a:pathLst>
          </a:custGeom>
          <a:solidFill>
            <a:srgbClr val="4F81B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3" name="Freeform 3"/>
          <p:cNvSpPr/>
          <p:nvPr/>
        </p:nvSpPr>
        <p:spPr>
          <a:xfrm>
            <a:off x="2831979" y="5109176"/>
            <a:ext cx="30509" cy="35957"/>
          </a:xfrm>
          <a:custGeom>
            <a:avLst/>
            <a:gdLst>
              <a:gd name="connsiteX0" fmla="*/ 33560 w 33560"/>
              <a:gd name="connsiteY0" fmla="*/ 6101 h 33560"/>
              <a:gd name="connsiteX1" fmla="*/ 6101 w 33560"/>
              <a:gd name="connsiteY1" fmla="*/ 33559 h 33560"/>
              <a:gd name="connsiteX2" fmla="*/ 0 w 33560"/>
              <a:gd name="connsiteY2" fmla="*/ 25932 h 33560"/>
              <a:gd name="connsiteX3" fmla="*/ 27458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59"/>
                </a:lnTo>
                <a:lnTo>
                  <a:pt x="0" y="25932"/>
                </a:lnTo>
                <a:lnTo>
                  <a:pt x="27458" y="0"/>
                </a:lnTo>
                <a:lnTo>
                  <a:pt x="33560" y="6101"/>
                </a:lnTo>
              </a:path>
            </a:pathLst>
          </a:custGeom>
          <a:solidFill>
            <a:srgbClr val="4F81B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4" name="Freeform 3"/>
          <p:cNvSpPr/>
          <p:nvPr/>
        </p:nvSpPr>
        <p:spPr>
          <a:xfrm>
            <a:off x="2788989" y="5159843"/>
            <a:ext cx="30509" cy="35957"/>
          </a:xfrm>
          <a:custGeom>
            <a:avLst/>
            <a:gdLst>
              <a:gd name="connsiteX0" fmla="*/ 33560 w 33560"/>
              <a:gd name="connsiteY0" fmla="*/ 6101 h 33560"/>
              <a:gd name="connsiteX1" fmla="*/ 6101 w 33560"/>
              <a:gd name="connsiteY1" fmla="*/ 33559 h 33560"/>
              <a:gd name="connsiteX2" fmla="*/ 0 w 33560"/>
              <a:gd name="connsiteY2" fmla="*/ 25932 h 33560"/>
              <a:gd name="connsiteX3" fmla="*/ 27458 w 33560"/>
              <a:gd name="connsiteY3" fmla="*/ 0 h 33560"/>
              <a:gd name="connsiteX4" fmla="*/ 33560 w 33560"/>
              <a:gd name="connsiteY4" fmla="*/ 6101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6101"/>
                </a:moveTo>
                <a:lnTo>
                  <a:pt x="6101" y="33559"/>
                </a:lnTo>
                <a:lnTo>
                  <a:pt x="0" y="25932"/>
                </a:lnTo>
                <a:lnTo>
                  <a:pt x="27458" y="0"/>
                </a:lnTo>
                <a:lnTo>
                  <a:pt x="33560" y="6101"/>
                </a:lnTo>
              </a:path>
            </a:pathLst>
          </a:custGeom>
          <a:solidFill>
            <a:srgbClr val="4F81B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Freeform 3"/>
          <p:cNvSpPr/>
          <p:nvPr/>
        </p:nvSpPr>
        <p:spPr>
          <a:xfrm>
            <a:off x="2745998" y="5208876"/>
            <a:ext cx="30509" cy="37591"/>
          </a:xfrm>
          <a:custGeom>
            <a:avLst/>
            <a:gdLst>
              <a:gd name="connsiteX0" fmla="*/ 33560 w 33560"/>
              <a:gd name="connsiteY0" fmla="*/ 7627 h 35085"/>
              <a:gd name="connsiteX1" fmla="*/ 7627 w 33560"/>
              <a:gd name="connsiteY1" fmla="*/ 35085 h 35085"/>
              <a:gd name="connsiteX2" fmla="*/ 0 w 33560"/>
              <a:gd name="connsiteY2" fmla="*/ 27458 h 35085"/>
              <a:gd name="connsiteX3" fmla="*/ 27458 w 33560"/>
              <a:gd name="connsiteY3" fmla="*/ 0 h 35085"/>
              <a:gd name="connsiteX4" fmla="*/ 33560 w 33560"/>
              <a:gd name="connsiteY4" fmla="*/ 7627 h 3508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5085">
                <a:moveTo>
                  <a:pt x="33560" y="7627"/>
                </a:moveTo>
                <a:lnTo>
                  <a:pt x="7627" y="35085"/>
                </a:lnTo>
                <a:lnTo>
                  <a:pt x="0" y="27458"/>
                </a:lnTo>
                <a:lnTo>
                  <a:pt x="27458" y="0"/>
                </a:lnTo>
                <a:lnTo>
                  <a:pt x="33560" y="7627"/>
                </a:lnTo>
              </a:path>
            </a:pathLst>
          </a:custGeom>
          <a:solidFill>
            <a:srgbClr val="4F81B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6" name="Freeform 3"/>
          <p:cNvSpPr/>
          <p:nvPr/>
        </p:nvSpPr>
        <p:spPr>
          <a:xfrm>
            <a:off x="2703008" y="5259543"/>
            <a:ext cx="30509" cy="37591"/>
          </a:xfrm>
          <a:custGeom>
            <a:avLst/>
            <a:gdLst>
              <a:gd name="connsiteX0" fmla="*/ 33560 w 33560"/>
              <a:gd name="connsiteY0" fmla="*/ 7627 h 35085"/>
              <a:gd name="connsiteX1" fmla="*/ 7627 w 33560"/>
              <a:gd name="connsiteY1" fmla="*/ 35085 h 35085"/>
              <a:gd name="connsiteX2" fmla="*/ 0 w 33560"/>
              <a:gd name="connsiteY2" fmla="*/ 27458 h 35085"/>
              <a:gd name="connsiteX3" fmla="*/ 27458 w 33560"/>
              <a:gd name="connsiteY3" fmla="*/ 0 h 35085"/>
              <a:gd name="connsiteX4" fmla="*/ 33560 w 33560"/>
              <a:gd name="connsiteY4" fmla="*/ 7627 h 3508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5085">
                <a:moveTo>
                  <a:pt x="33560" y="7627"/>
                </a:moveTo>
                <a:lnTo>
                  <a:pt x="7627" y="35085"/>
                </a:lnTo>
                <a:lnTo>
                  <a:pt x="0" y="27458"/>
                </a:lnTo>
                <a:lnTo>
                  <a:pt x="27458" y="0"/>
                </a:lnTo>
                <a:lnTo>
                  <a:pt x="33560" y="7627"/>
                </a:lnTo>
              </a:path>
            </a:pathLst>
          </a:custGeom>
          <a:solidFill>
            <a:srgbClr val="4F81B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7" name="Freeform 3"/>
          <p:cNvSpPr/>
          <p:nvPr/>
        </p:nvSpPr>
        <p:spPr>
          <a:xfrm>
            <a:off x="2660018" y="5310210"/>
            <a:ext cx="30509" cy="35957"/>
          </a:xfrm>
          <a:custGeom>
            <a:avLst/>
            <a:gdLst>
              <a:gd name="connsiteX0" fmla="*/ 33560 w 33560"/>
              <a:gd name="connsiteY0" fmla="*/ 7627 h 33560"/>
              <a:gd name="connsiteX1" fmla="*/ 7627 w 33560"/>
              <a:gd name="connsiteY1" fmla="*/ 33559 h 33560"/>
              <a:gd name="connsiteX2" fmla="*/ 0 w 33560"/>
              <a:gd name="connsiteY2" fmla="*/ 27458 h 33560"/>
              <a:gd name="connsiteX3" fmla="*/ 27458 w 33560"/>
              <a:gd name="connsiteY3" fmla="*/ 0 h 33560"/>
              <a:gd name="connsiteX4" fmla="*/ 33560 w 33560"/>
              <a:gd name="connsiteY4" fmla="*/ 7627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7627"/>
                </a:moveTo>
                <a:lnTo>
                  <a:pt x="7627" y="33559"/>
                </a:lnTo>
                <a:lnTo>
                  <a:pt x="0" y="27458"/>
                </a:lnTo>
                <a:lnTo>
                  <a:pt x="27458" y="0"/>
                </a:lnTo>
                <a:lnTo>
                  <a:pt x="33560" y="7627"/>
                </a:lnTo>
              </a:path>
            </a:pathLst>
          </a:custGeom>
          <a:solidFill>
            <a:srgbClr val="4F81B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8" name="Freeform 3"/>
          <p:cNvSpPr/>
          <p:nvPr/>
        </p:nvSpPr>
        <p:spPr>
          <a:xfrm>
            <a:off x="2617027" y="5360877"/>
            <a:ext cx="30509" cy="35957"/>
          </a:xfrm>
          <a:custGeom>
            <a:avLst/>
            <a:gdLst>
              <a:gd name="connsiteX0" fmla="*/ 33560 w 33560"/>
              <a:gd name="connsiteY0" fmla="*/ 7627 h 33560"/>
              <a:gd name="connsiteX1" fmla="*/ 7627 w 33560"/>
              <a:gd name="connsiteY1" fmla="*/ 33559 h 33560"/>
              <a:gd name="connsiteX2" fmla="*/ 0 w 33560"/>
              <a:gd name="connsiteY2" fmla="*/ 27458 h 33560"/>
              <a:gd name="connsiteX3" fmla="*/ 27458 w 33560"/>
              <a:gd name="connsiteY3" fmla="*/ 0 h 33560"/>
              <a:gd name="connsiteX4" fmla="*/ 33560 w 33560"/>
              <a:gd name="connsiteY4" fmla="*/ 7627 h 335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60" h="33560">
                <a:moveTo>
                  <a:pt x="33560" y="7627"/>
                </a:moveTo>
                <a:lnTo>
                  <a:pt x="7627" y="33559"/>
                </a:lnTo>
                <a:lnTo>
                  <a:pt x="0" y="27458"/>
                </a:lnTo>
                <a:lnTo>
                  <a:pt x="27458" y="0"/>
                </a:lnTo>
                <a:lnTo>
                  <a:pt x="33560" y="7627"/>
                </a:lnTo>
              </a:path>
            </a:pathLst>
          </a:custGeom>
          <a:solidFill>
            <a:srgbClr val="4F81B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9" name="Freeform 3"/>
          <p:cNvSpPr/>
          <p:nvPr/>
        </p:nvSpPr>
        <p:spPr>
          <a:xfrm>
            <a:off x="2593453" y="5411545"/>
            <a:ext cx="11094" cy="13075"/>
          </a:xfrm>
          <a:custGeom>
            <a:avLst/>
            <a:gdLst>
              <a:gd name="connsiteX0" fmla="*/ 12203 w 12203"/>
              <a:gd name="connsiteY0" fmla="*/ 7627 h 12203"/>
              <a:gd name="connsiteX1" fmla="*/ 7627 w 12203"/>
              <a:gd name="connsiteY1" fmla="*/ 12203 h 12203"/>
              <a:gd name="connsiteX2" fmla="*/ 0 w 12203"/>
              <a:gd name="connsiteY2" fmla="*/ 6101 h 12203"/>
              <a:gd name="connsiteX3" fmla="*/ 6101 w 12203"/>
              <a:gd name="connsiteY3" fmla="*/ 0 h 12203"/>
              <a:gd name="connsiteX4" fmla="*/ 12203 w 12203"/>
              <a:gd name="connsiteY4" fmla="*/ 7627 h 122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203" h="12203">
                <a:moveTo>
                  <a:pt x="12203" y="7627"/>
                </a:moveTo>
                <a:lnTo>
                  <a:pt x="7627" y="12203"/>
                </a:lnTo>
                <a:lnTo>
                  <a:pt x="0" y="6101"/>
                </a:lnTo>
                <a:lnTo>
                  <a:pt x="6101" y="0"/>
                </a:lnTo>
                <a:lnTo>
                  <a:pt x="12203" y="7627"/>
                </a:lnTo>
              </a:path>
            </a:pathLst>
          </a:custGeom>
          <a:solidFill>
            <a:srgbClr val="4F81B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0" name="Freeform 3"/>
          <p:cNvSpPr/>
          <p:nvPr/>
        </p:nvSpPr>
        <p:spPr>
          <a:xfrm>
            <a:off x="3113496" y="4805173"/>
            <a:ext cx="526978" cy="619446"/>
          </a:xfrm>
          <a:custGeom>
            <a:avLst/>
            <a:gdLst>
              <a:gd name="connsiteX0" fmla="*/ 7627 w 579676"/>
              <a:gd name="connsiteY0" fmla="*/ 0 h 578150"/>
              <a:gd name="connsiteX1" fmla="*/ 579675 w 579676"/>
              <a:gd name="connsiteY1" fmla="*/ 572048 h 578150"/>
              <a:gd name="connsiteX2" fmla="*/ 572048 w 579676"/>
              <a:gd name="connsiteY2" fmla="*/ 578150 h 578150"/>
              <a:gd name="connsiteX3" fmla="*/ 0 w 579676"/>
              <a:gd name="connsiteY3" fmla="*/ 6101 h 578150"/>
              <a:gd name="connsiteX4" fmla="*/ 7627 w 579676"/>
              <a:gd name="connsiteY4" fmla="*/ 0 h 5781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9676" h="578150">
                <a:moveTo>
                  <a:pt x="7627" y="0"/>
                </a:moveTo>
                <a:lnTo>
                  <a:pt x="579675" y="572048"/>
                </a:lnTo>
                <a:lnTo>
                  <a:pt x="572048" y="578150"/>
                </a:lnTo>
                <a:lnTo>
                  <a:pt x="0" y="6101"/>
                </a:lnTo>
                <a:lnTo>
                  <a:pt x="7627" y="0"/>
                </a:lnTo>
              </a:path>
            </a:pathLst>
          </a:custGeom>
          <a:solidFill>
            <a:srgbClr val="4F81B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1041" name="Picture 3"/>
          <p:cNvPicPr>
            <a:picLocks noChangeAspect="1" noChangeArrowheads="1"/>
          </p:cNvPicPr>
          <p:nvPr/>
        </p:nvPicPr>
        <p:blipFill>
          <a:blip r:embed="rId3"/>
          <a:srcRect/>
          <a:stretch>
            <a:fillRect/>
          </a:stretch>
        </p:blipFill>
        <p:spPr bwMode="auto">
          <a:xfrm>
            <a:off x="2828637" y="2939143"/>
            <a:ext cx="565727" cy="666750"/>
          </a:xfrm>
          <a:prstGeom prst="rect">
            <a:avLst/>
          </a:prstGeom>
          <a:noFill/>
        </p:spPr>
      </p:pic>
      <p:pic>
        <p:nvPicPr>
          <p:cNvPr id="1042" name="Picture 3"/>
          <p:cNvPicPr>
            <a:picLocks noChangeAspect="1" noChangeArrowheads="1"/>
          </p:cNvPicPr>
          <p:nvPr/>
        </p:nvPicPr>
        <p:blipFill>
          <a:blip r:embed="rId4"/>
          <a:srcRect/>
          <a:stretch>
            <a:fillRect/>
          </a:stretch>
        </p:blipFill>
        <p:spPr bwMode="auto">
          <a:xfrm>
            <a:off x="2828637" y="4163786"/>
            <a:ext cx="565727" cy="666750"/>
          </a:xfrm>
          <a:prstGeom prst="rect">
            <a:avLst/>
          </a:prstGeom>
          <a:noFill/>
        </p:spPr>
      </p:pic>
      <p:pic>
        <p:nvPicPr>
          <p:cNvPr id="1043" name="Picture 3"/>
          <p:cNvPicPr>
            <a:picLocks noChangeAspect="1" noChangeArrowheads="1"/>
          </p:cNvPicPr>
          <p:nvPr/>
        </p:nvPicPr>
        <p:blipFill>
          <a:blip r:embed="rId5"/>
          <a:srcRect/>
          <a:stretch>
            <a:fillRect/>
          </a:stretch>
        </p:blipFill>
        <p:spPr bwMode="auto">
          <a:xfrm>
            <a:off x="3359727" y="5388429"/>
            <a:ext cx="554182" cy="680357"/>
          </a:xfrm>
          <a:prstGeom prst="rect">
            <a:avLst/>
          </a:prstGeom>
          <a:noFill/>
        </p:spPr>
      </p:pic>
      <p:pic>
        <p:nvPicPr>
          <p:cNvPr id="1044"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1045"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1046"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1047"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1048"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1049"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1050"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51"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52"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53"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54"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55"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56"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57"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58"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59"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60"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61"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62"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63"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64"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65"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66"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67"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68"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69"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70"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71"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72"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73"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74"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75"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76"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77"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78" name="TextBox 1"/>
          <p:cNvSpPr txBox="1"/>
          <p:nvPr/>
        </p:nvSpPr>
        <p:spPr>
          <a:xfrm>
            <a:off x="2978727"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79" name="TextBox 1"/>
          <p:cNvSpPr txBox="1"/>
          <p:nvPr/>
        </p:nvSpPr>
        <p:spPr>
          <a:xfrm>
            <a:off x="2667000" y="3048000"/>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8</a:t>
            </a:r>
          </a:p>
          <a:p>
            <a:pPr>
              <a:lnSpc>
                <a:spcPts val="2200"/>
              </a:lnSpc>
              <a:tabLst/>
            </a:pPr>
            <a:r>
              <a:rPr lang="en-US" altLang="zh-CN" sz="1801" dirty="0">
                <a:solidFill>
                  <a:srgbClr val="FF0000"/>
                </a:solidFill>
                <a:latin typeface="Segoe UI" pitchFamily="18" charset="0"/>
                <a:cs typeface="Segoe UI" pitchFamily="18" charset="0"/>
              </a:rPr>
              <a:t>5</a:t>
            </a:r>
          </a:p>
        </p:txBody>
      </p:sp>
      <p:sp>
        <p:nvSpPr>
          <p:cNvPr id="1080" name="TextBox 1"/>
          <p:cNvSpPr txBox="1"/>
          <p:nvPr/>
        </p:nvSpPr>
        <p:spPr>
          <a:xfrm>
            <a:off x="3394364" y="1823357"/>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(20)</a:t>
            </a:r>
          </a:p>
          <a:p>
            <a:pPr>
              <a:lnSpc>
                <a:spcPts val="2200"/>
              </a:lnSpc>
              <a:tabLst/>
            </a:pPr>
            <a:r>
              <a:rPr lang="en-US" altLang="zh-CN" sz="1801" dirty="0">
                <a:solidFill>
                  <a:srgbClr val="0070C0"/>
                </a:solidFill>
                <a:latin typeface="Segoe UI" pitchFamily="18" charset="0"/>
                <a:cs typeface="Segoe UI" pitchFamily="18" charset="0"/>
              </a:rPr>
              <a:t>19</a:t>
            </a:r>
          </a:p>
        </p:txBody>
      </p:sp>
      <p:sp>
        <p:nvSpPr>
          <p:cNvPr id="1081" name="TextBox 1"/>
          <p:cNvSpPr txBox="1"/>
          <p:nvPr/>
        </p:nvSpPr>
        <p:spPr>
          <a:xfrm>
            <a:off x="3394364" y="3048000"/>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(24)</a:t>
            </a:r>
          </a:p>
          <a:p>
            <a:pPr>
              <a:lnSpc>
                <a:spcPts val="2200"/>
              </a:lnSpc>
              <a:tabLst/>
            </a:pPr>
            <a:r>
              <a:rPr lang="en-US" altLang="zh-CN" sz="1801" dirty="0">
                <a:solidFill>
                  <a:srgbClr val="0070C0"/>
                </a:solidFill>
                <a:latin typeface="Segoe UI" pitchFamily="18" charset="0"/>
                <a:cs typeface="Segoe UI" pitchFamily="18" charset="0"/>
              </a:rPr>
              <a:t>19</a:t>
            </a:r>
          </a:p>
        </p:txBody>
      </p:sp>
      <p:sp>
        <p:nvSpPr>
          <p:cNvPr id="1082" name="TextBox 1"/>
          <p:cNvSpPr txBox="1"/>
          <p:nvPr/>
        </p:nvSpPr>
        <p:spPr>
          <a:xfrm>
            <a:off x="2967182" y="4313464"/>
            <a:ext cx="359073"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D</a:t>
            </a:r>
          </a:p>
        </p:txBody>
      </p:sp>
      <p:sp>
        <p:nvSpPr>
          <p:cNvPr id="1083" name="TextBox 1"/>
          <p:cNvSpPr txBox="1"/>
          <p:nvPr/>
        </p:nvSpPr>
        <p:spPr>
          <a:xfrm>
            <a:off x="3394364" y="4572000"/>
            <a:ext cx="250068"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19</a:t>
            </a:r>
          </a:p>
        </p:txBody>
      </p:sp>
      <p:sp>
        <p:nvSpPr>
          <p:cNvPr id="1084" name="TextBox 1"/>
          <p:cNvSpPr txBox="1"/>
          <p:nvPr/>
        </p:nvSpPr>
        <p:spPr>
          <a:xfrm>
            <a:off x="2620818" y="4272643"/>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16</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85" name="TextBox 1"/>
          <p:cNvSpPr txBox="1"/>
          <p:nvPr/>
        </p:nvSpPr>
        <p:spPr>
          <a:xfrm>
            <a:off x="2447636" y="5538107"/>
            <a:ext cx="363882"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H</a:t>
            </a:r>
          </a:p>
        </p:txBody>
      </p:sp>
      <p:sp>
        <p:nvSpPr>
          <p:cNvPr id="1086" name="TextBox 1"/>
          <p:cNvSpPr txBox="1"/>
          <p:nvPr/>
        </p:nvSpPr>
        <p:spPr>
          <a:xfrm>
            <a:off x="2089727" y="5497286"/>
            <a:ext cx="250068" cy="520655"/>
          </a:xfrm>
          <a:prstGeom prst="rect">
            <a:avLst/>
          </a:prstGeom>
          <a:noFill/>
        </p:spPr>
        <p:txBody>
          <a:bodyPr wrap="none" lIns="0" tIns="0" rIns="0" rtlCol="0">
            <a:spAutoFit/>
          </a:bodyPr>
          <a:lstStyle/>
          <a:p>
            <a:pPr>
              <a:lnSpc>
                <a:spcPts val="1500"/>
              </a:lnSpc>
              <a:tabLst>
                <a:tab pos="63500" algn="l"/>
              </a:tabLst>
            </a:pPr>
            <a:r>
              <a:rPr lang="en-US" altLang="zh-CN" sz="1801" dirty="0">
                <a:solidFill>
                  <a:srgbClr val="00B050"/>
                </a:solidFill>
                <a:latin typeface="Segoe UI" pitchFamily="18" charset="0"/>
                <a:cs typeface="Segoe UI" pitchFamily="18" charset="0"/>
              </a:rPr>
              <a:t>17</a:t>
            </a:r>
          </a:p>
          <a:p>
            <a:pPr>
              <a:lnSpc>
                <a:spcPts val="2200"/>
              </a:lnSpc>
              <a:tabLst>
                <a:tab pos="635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87" name="TextBox 1"/>
          <p:cNvSpPr txBox="1"/>
          <p:nvPr/>
        </p:nvSpPr>
        <p:spPr>
          <a:xfrm>
            <a:off x="2886364" y="5497286"/>
            <a:ext cx="532197" cy="520655"/>
          </a:xfrm>
          <a:prstGeom prst="rect">
            <a:avLst/>
          </a:prstGeom>
          <a:noFill/>
        </p:spPr>
        <p:txBody>
          <a:bodyPr wrap="none" lIns="0" tIns="0" rIns="0" rtlCol="0">
            <a:spAutoFit/>
          </a:bodyPr>
          <a:lstStyle/>
          <a:p>
            <a:pPr>
              <a:lnSpc>
                <a:spcPts val="1500"/>
              </a:lnSpc>
              <a:tabLst>
                <a:tab pos="279400" algn="l"/>
              </a:tabLst>
            </a:pPr>
            <a:r>
              <a:rPr lang="en-US" altLang="zh-CN" dirty="0"/>
              <a:t>	</a:t>
            </a:r>
            <a:r>
              <a:rPr lang="en-US" altLang="zh-CN" sz="1801" dirty="0">
                <a:solidFill>
                  <a:srgbClr val="00B050"/>
                </a:solidFill>
                <a:latin typeface="Segoe UI" pitchFamily="18" charset="0"/>
                <a:cs typeface="Segoe UI" pitchFamily="18" charset="0"/>
              </a:rPr>
              <a:t>19</a:t>
            </a:r>
          </a:p>
          <a:p>
            <a:pPr>
              <a:lnSpc>
                <a:spcPts val="2200"/>
              </a:lnSpc>
              <a:tabLst>
                <a:tab pos="279400" algn="l"/>
              </a:tabLst>
            </a:pPr>
            <a:r>
              <a:rPr lang="en-US" altLang="zh-CN" sz="1801" dirty="0">
                <a:solidFill>
                  <a:srgbClr val="0070C0"/>
                </a:solidFill>
                <a:latin typeface="Segoe UI" pitchFamily="18" charset="0"/>
                <a:cs typeface="Segoe UI" pitchFamily="18" charset="0"/>
              </a:rPr>
              <a:t>¶</a:t>
            </a:r>
            <a:r>
              <a:rPr lang="en-US" altLang="zh-CN" sz="1801" dirty="0">
                <a:latin typeface="Times New Roman" pitchFamily="18" charset="0"/>
                <a:cs typeface="Times New Roman" pitchFamily="18" charset="0"/>
              </a:rPr>
              <a:t>  </a:t>
            </a:r>
            <a:r>
              <a:rPr lang="en-US" altLang="zh-CN" sz="1801" dirty="0">
                <a:solidFill>
                  <a:srgbClr val="FF0000"/>
                </a:solidFill>
                <a:latin typeface="Segoe UI" pitchFamily="18" charset="0"/>
                <a:cs typeface="Segoe UI" pitchFamily="18" charset="0"/>
              </a:rPr>
              <a:t>0</a:t>
            </a:r>
          </a:p>
        </p:txBody>
      </p:sp>
      <p:sp>
        <p:nvSpPr>
          <p:cNvPr id="1088" name="TextBox 1"/>
          <p:cNvSpPr txBox="1"/>
          <p:nvPr/>
        </p:nvSpPr>
        <p:spPr>
          <a:xfrm>
            <a:off x="3486727" y="5538107"/>
            <a:ext cx="774251"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19</a:t>
            </a:r>
          </a:p>
        </p:txBody>
      </p:sp>
      <p:sp>
        <p:nvSpPr>
          <p:cNvPr id="97" name="TextBox 96"/>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33773655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2856942" y="1743894"/>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5781670" y="1820714"/>
            <a:ext cx="391073" cy="459273"/>
          </a:xfrm>
          <a:custGeom>
            <a:avLst/>
            <a:gdLst>
              <a:gd name="connsiteX0" fmla="*/ 0 w 430180"/>
              <a:gd name="connsiteY0" fmla="*/ 215090 h 428655"/>
              <a:gd name="connsiteX1" fmla="*/ 215090 w 430180"/>
              <a:gd name="connsiteY1" fmla="*/ 0 h 428655"/>
              <a:gd name="connsiteX2" fmla="*/ 215090 w 430180"/>
              <a:gd name="connsiteY2" fmla="*/ 0 h 428655"/>
              <a:gd name="connsiteX3" fmla="*/ 215090 w 430180"/>
              <a:gd name="connsiteY3" fmla="*/ 0 h 428655"/>
              <a:gd name="connsiteX4" fmla="*/ 430180 w 430180"/>
              <a:gd name="connsiteY4" fmla="*/ 215090 h 428655"/>
              <a:gd name="connsiteX5" fmla="*/ 430180 w 430180"/>
              <a:gd name="connsiteY5" fmla="*/ 215090 h 428655"/>
              <a:gd name="connsiteX6" fmla="*/ 430180 w 430180"/>
              <a:gd name="connsiteY6" fmla="*/ 215090 h 428655"/>
              <a:gd name="connsiteX7" fmla="*/ 215090 w 430180"/>
              <a:gd name="connsiteY7" fmla="*/ 428655 h 428655"/>
              <a:gd name="connsiteX8" fmla="*/ 215090 w 430180"/>
              <a:gd name="connsiteY8" fmla="*/ 428655 h 428655"/>
              <a:gd name="connsiteX9" fmla="*/ 215090 w 430180"/>
              <a:gd name="connsiteY9" fmla="*/ 428655 h 428655"/>
              <a:gd name="connsiteX10" fmla="*/ 0 w 430180"/>
              <a:gd name="connsiteY10" fmla="*/ 215090 h 428655"/>
              <a:gd name="connsiteX11" fmla="*/ 0 w 430180"/>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30180" h="428655">
                <a:moveTo>
                  <a:pt x="0" y="215090"/>
                </a:moveTo>
                <a:cubicBezTo>
                  <a:pt x="0" y="96104"/>
                  <a:pt x="96103" y="0"/>
                  <a:pt x="215090" y="0"/>
                </a:cubicBezTo>
                <a:cubicBezTo>
                  <a:pt x="215090" y="0"/>
                  <a:pt x="215090" y="0"/>
                  <a:pt x="215090" y="0"/>
                </a:cubicBezTo>
                <a:lnTo>
                  <a:pt x="215090" y="0"/>
                </a:lnTo>
                <a:cubicBezTo>
                  <a:pt x="334076" y="0"/>
                  <a:pt x="430180" y="96104"/>
                  <a:pt x="430180" y="215090"/>
                </a:cubicBezTo>
                <a:cubicBezTo>
                  <a:pt x="430180" y="215090"/>
                  <a:pt x="430180" y="215090"/>
                  <a:pt x="430180" y="215090"/>
                </a:cubicBezTo>
                <a:lnTo>
                  <a:pt x="430180" y="215090"/>
                </a:lnTo>
                <a:cubicBezTo>
                  <a:pt x="430180" y="332550"/>
                  <a:pt x="334076" y="428655"/>
                  <a:pt x="215090" y="428655"/>
                </a:cubicBezTo>
                <a:cubicBezTo>
                  <a:pt x="215090" y="428655"/>
                  <a:pt x="215090" y="428655"/>
                  <a:pt x="215090" y="428655"/>
                </a:cubicBezTo>
                <a:lnTo>
                  <a:pt x="215090" y="428655"/>
                </a:lnTo>
                <a:cubicBezTo>
                  <a:pt x="96103" y="428655"/>
                  <a:pt x="0" y="332550"/>
                  <a:pt x="0" y="215090"/>
                </a:cubicBezTo>
                <a:cubicBezTo>
                  <a:pt x="0" y="215090"/>
                  <a:pt x="0" y="215090"/>
                  <a:pt x="0" y="215090"/>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562431" y="1820714"/>
            <a:ext cx="389686" cy="459273"/>
          </a:xfrm>
          <a:custGeom>
            <a:avLst/>
            <a:gdLst>
              <a:gd name="connsiteX0" fmla="*/ 0 w 428655"/>
              <a:gd name="connsiteY0" fmla="*/ 215090 h 428655"/>
              <a:gd name="connsiteX1" fmla="*/ 213564 w 428655"/>
              <a:gd name="connsiteY1" fmla="*/ 0 h 428655"/>
              <a:gd name="connsiteX2" fmla="*/ 213564 w 428655"/>
              <a:gd name="connsiteY2" fmla="*/ 0 h 428655"/>
              <a:gd name="connsiteX3" fmla="*/ 213564 w 428655"/>
              <a:gd name="connsiteY3" fmla="*/ 0 h 428655"/>
              <a:gd name="connsiteX4" fmla="*/ 428655 w 428655"/>
              <a:gd name="connsiteY4" fmla="*/ 215090 h 428655"/>
              <a:gd name="connsiteX5" fmla="*/ 428655 w 428655"/>
              <a:gd name="connsiteY5" fmla="*/ 215090 h 428655"/>
              <a:gd name="connsiteX6" fmla="*/ 428655 w 428655"/>
              <a:gd name="connsiteY6" fmla="*/ 215090 h 428655"/>
              <a:gd name="connsiteX7" fmla="*/ 213564 w 428655"/>
              <a:gd name="connsiteY7" fmla="*/ 428655 h 428655"/>
              <a:gd name="connsiteX8" fmla="*/ 213564 w 428655"/>
              <a:gd name="connsiteY8" fmla="*/ 428655 h 428655"/>
              <a:gd name="connsiteX9" fmla="*/ 213564 w 428655"/>
              <a:gd name="connsiteY9" fmla="*/ 428655 h 428655"/>
              <a:gd name="connsiteX10" fmla="*/ 0 w 428655"/>
              <a:gd name="connsiteY10" fmla="*/ 215090 h 428655"/>
              <a:gd name="connsiteX11" fmla="*/ 0 w 428655"/>
              <a:gd name="connsiteY11" fmla="*/ 215090 h 4286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428655" h="428655">
                <a:moveTo>
                  <a:pt x="0" y="215090"/>
                </a:moveTo>
                <a:cubicBezTo>
                  <a:pt x="0" y="96104"/>
                  <a:pt x="96104" y="0"/>
                  <a:pt x="213564" y="0"/>
                </a:cubicBezTo>
                <a:cubicBezTo>
                  <a:pt x="213564" y="0"/>
                  <a:pt x="213564" y="0"/>
                  <a:pt x="213564" y="0"/>
                </a:cubicBezTo>
                <a:lnTo>
                  <a:pt x="213564" y="0"/>
                </a:lnTo>
                <a:cubicBezTo>
                  <a:pt x="332551" y="0"/>
                  <a:pt x="428655" y="96104"/>
                  <a:pt x="428655" y="215090"/>
                </a:cubicBezTo>
                <a:cubicBezTo>
                  <a:pt x="428655" y="215090"/>
                  <a:pt x="428655" y="215090"/>
                  <a:pt x="428655" y="215090"/>
                </a:cubicBezTo>
                <a:lnTo>
                  <a:pt x="428655" y="215090"/>
                </a:lnTo>
                <a:cubicBezTo>
                  <a:pt x="428655" y="332550"/>
                  <a:pt x="332551" y="428655"/>
                  <a:pt x="213564" y="428655"/>
                </a:cubicBezTo>
                <a:cubicBezTo>
                  <a:pt x="213564" y="428655"/>
                  <a:pt x="213564" y="428655"/>
                  <a:pt x="213564" y="428655"/>
                </a:cubicBezTo>
                <a:lnTo>
                  <a:pt x="213564" y="428655"/>
                </a:lnTo>
                <a:cubicBezTo>
                  <a:pt x="96104" y="428655"/>
                  <a:pt x="0" y="332550"/>
                  <a:pt x="0" y="215090"/>
                </a:cubicBezTo>
                <a:cubicBezTo>
                  <a:pt x="0" y="215090"/>
                  <a:pt x="0" y="215090"/>
                  <a:pt x="0" y="215090"/>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752419" y="2279987"/>
            <a:ext cx="9707" cy="307272"/>
          </a:xfrm>
          <a:custGeom>
            <a:avLst/>
            <a:gdLst>
              <a:gd name="connsiteX0" fmla="*/ 5339 w 10678"/>
              <a:gd name="connsiteY0" fmla="*/ 0 h 286787"/>
              <a:gd name="connsiteX1" fmla="*/ 5339 w 10678"/>
              <a:gd name="connsiteY1" fmla="*/ 286787 h 286787"/>
            </a:gdLst>
            <a:ahLst/>
            <a:cxnLst>
              <a:cxn ang="0">
                <a:pos x="connsiteX0" y="connsiteY0"/>
              </a:cxn>
              <a:cxn ang="1">
                <a:pos x="connsiteX1" y="connsiteY1"/>
              </a:cxn>
            </a:cxnLst>
            <a:rect l="l" t="t" r="r" b="b"/>
            <a:pathLst>
              <a:path w="10678" h="286787">
                <a:moveTo>
                  <a:pt x="5339" y="0"/>
                </a:moveTo>
                <a:lnTo>
                  <a:pt x="5339"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5973046" y="1515069"/>
            <a:ext cx="8320" cy="305637"/>
          </a:xfrm>
          <a:custGeom>
            <a:avLst/>
            <a:gdLst>
              <a:gd name="connsiteX0" fmla="*/ 4576 w 9152"/>
              <a:gd name="connsiteY0" fmla="*/ 0 h 285261"/>
              <a:gd name="connsiteX1" fmla="*/ 4576 w 9152"/>
              <a:gd name="connsiteY1" fmla="*/ 285261 h 285261"/>
            </a:gdLst>
            <a:ahLst/>
            <a:cxnLst>
              <a:cxn ang="0">
                <a:pos x="connsiteX0" y="connsiteY0"/>
              </a:cxn>
              <a:cxn ang="1">
                <a:pos x="connsiteX1" y="connsiteY1"/>
              </a:cxn>
            </a:cxnLst>
            <a:rect l="l" t="t" r="r" b="b"/>
            <a:pathLst>
              <a:path w="9152" h="285261">
                <a:moveTo>
                  <a:pt x="4576" y="0"/>
                </a:moveTo>
                <a:lnTo>
                  <a:pt x="4576"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6172744"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172744"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892485" y="1443154"/>
            <a:ext cx="508949" cy="449473"/>
          </a:xfrm>
          <a:custGeom>
            <a:avLst/>
            <a:gdLst>
              <a:gd name="connsiteX0" fmla="*/ 559844 w 559844"/>
              <a:gd name="connsiteY0" fmla="*/ 7627 h 419508"/>
              <a:gd name="connsiteX1" fmla="*/ 6101 w 559844"/>
              <a:gd name="connsiteY1" fmla="*/ 419508 h 419508"/>
              <a:gd name="connsiteX2" fmla="*/ 0 w 559844"/>
              <a:gd name="connsiteY2" fmla="*/ 411881 h 419508"/>
              <a:gd name="connsiteX3" fmla="*/ 555268 w 559844"/>
              <a:gd name="connsiteY3" fmla="*/ 0 h 419508"/>
              <a:gd name="connsiteX4" fmla="*/ 559844 w 559844"/>
              <a:gd name="connsiteY4" fmla="*/ 7627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4" h="419508">
                <a:moveTo>
                  <a:pt x="559844" y="7627"/>
                </a:moveTo>
                <a:lnTo>
                  <a:pt x="6101" y="419508"/>
                </a:lnTo>
                <a:lnTo>
                  <a:pt x="0" y="411881"/>
                </a:lnTo>
                <a:lnTo>
                  <a:pt x="555268" y="0"/>
                </a:lnTo>
                <a:lnTo>
                  <a:pt x="559844"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952117" y="1279712"/>
            <a:ext cx="389686" cy="9806"/>
          </a:xfrm>
          <a:custGeom>
            <a:avLst/>
            <a:gdLst>
              <a:gd name="connsiteX0" fmla="*/ 0 w 428655"/>
              <a:gd name="connsiteY0" fmla="*/ 4576 h 9152"/>
              <a:gd name="connsiteX1" fmla="*/ 428655 w 428655"/>
              <a:gd name="connsiteY1" fmla="*/ 4576 h 9152"/>
            </a:gdLst>
            <a:ahLst/>
            <a:cxnLst>
              <a:cxn ang="0">
                <a:pos x="connsiteX0" y="connsiteY0"/>
              </a:cxn>
              <a:cxn ang="1">
                <a:pos x="connsiteX1" y="connsiteY1"/>
              </a:cxn>
            </a:cxnLst>
            <a:rect l="l" t="t" r="r" b="b"/>
            <a:pathLst>
              <a:path w="428655" h="9152">
                <a:moveTo>
                  <a:pt x="0" y="4576"/>
                </a:moveTo>
                <a:lnTo>
                  <a:pt x="42865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3"/>
          <p:cNvSpPr/>
          <p:nvPr/>
        </p:nvSpPr>
        <p:spPr>
          <a:xfrm>
            <a:off x="6952117" y="2811175"/>
            <a:ext cx="389686" cy="11441"/>
          </a:xfrm>
          <a:custGeom>
            <a:avLst/>
            <a:gdLst>
              <a:gd name="connsiteX0" fmla="*/ 0 w 428655"/>
              <a:gd name="connsiteY0" fmla="*/ 5339 h 10678"/>
              <a:gd name="connsiteX1" fmla="*/ 428655 w 428655"/>
              <a:gd name="connsiteY1" fmla="*/ 5339 h 10678"/>
            </a:gdLst>
            <a:ahLst/>
            <a:cxnLst>
              <a:cxn ang="0">
                <a:pos x="connsiteX0" y="connsiteY0"/>
              </a:cxn>
              <a:cxn ang="1">
                <a:pos x="connsiteX1" y="connsiteY1"/>
              </a:cxn>
            </a:cxnLst>
            <a:rect l="l" t="t" r="r" b="b"/>
            <a:pathLst>
              <a:path w="428655" h="10678">
                <a:moveTo>
                  <a:pt x="0" y="5339"/>
                </a:moveTo>
                <a:lnTo>
                  <a:pt x="428655" y="5339"/>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5973046"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7533179" y="2279987"/>
            <a:ext cx="8320" cy="307272"/>
          </a:xfrm>
          <a:custGeom>
            <a:avLst/>
            <a:gdLst>
              <a:gd name="connsiteX0" fmla="*/ 4576 w 9152"/>
              <a:gd name="connsiteY0" fmla="*/ 0 h 286787"/>
              <a:gd name="connsiteX1" fmla="*/ 4576 w 9152"/>
              <a:gd name="connsiteY1" fmla="*/ 286787 h 286787"/>
            </a:gdLst>
            <a:ahLst/>
            <a:cxnLst>
              <a:cxn ang="0">
                <a:pos x="connsiteX0" y="connsiteY0"/>
              </a:cxn>
              <a:cxn ang="1">
                <a:pos x="connsiteX1" y="connsiteY1"/>
              </a:cxn>
            </a:cxnLst>
            <a:rect l="l" t="t" r="r" b="b"/>
            <a:pathLst>
              <a:path w="9152" h="286787">
                <a:moveTo>
                  <a:pt x="4576" y="0"/>
                </a:moveTo>
                <a:lnTo>
                  <a:pt x="4576" y="286787"/>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6113111" y="2209706"/>
            <a:ext cx="508950" cy="449466"/>
          </a:xfrm>
          <a:custGeom>
            <a:avLst/>
            <a:gdLst>
              <a:gd name="connsiteX0" fmla="*/ 559845 w 559845"/>
              <a:gd name="connsiteY0" fmla="*/ 7627 h 419502"/>
              <a:gd name="connsiteX1" fmla="*/ 4576 w 559845"/>
              <a:gd name="connsiteY1" fmla="*/ 419502 h 419502"/>
              <a:gd name="connsiteX2" fmla="*/ 0 w 559845"/>
              <a:gd name="connsiteY2" fmla="*/ 411875 h 419502"/>
              <a:gd name="connsiteX3" fmla="*/ 553743 w 559845"/>
              <a:gd name="connsiteY3" fmla="*/ 0 h 419502"/>
              <a:gd name="connsiteX4" fmla="*/ 559845 w 559845"/>
              <a:gd name="connsiteY4" fmla="*/ 7627 h 419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2">
                <a:moveTo>
                  <a:pt x="559845" y="7627"/>
                </a:moveTo>
                <a:lnTo>
                  <a:pt x="4576" y="419502"/>
                </a:lnTo>
                <a:lnTo>
                  <a:pt x="0" y="411875"/>
                </a:lnTo>
                <a:lnTo>
                  <a:pt x="553743" y="0"/>
                </a:lnTo>
                <a:lnTo>
                  <a:pt x="559845" y="7627"/>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113111" y="1443154"/>
            <a:ext cx="508950" cy="449473"/>
          </a:xfrm>
          <a:custGeom>
            <a:avLst/>
            <a:gdLst>
              <a:gd name="connsiteX0" fmla="*/ 4576 w 559845"/>
              <a:gd name="connsiteY0" fmla="*/ 0 h 419508"/>
              <a:gd name="connsiteX1" fmla="*/ 559845 w 559845"/>
              <a:gd name="connsiteY1" fmla="*/ 411881 h 419508"/>
              <a:gd name="connsiteX2" fmla="*/ 553743 w 559845"/>
              <a:gd name="connsiteY2" fmla="*/ 419508 h 419508"/>
              <a:gd name="connsiteX3" fmla="*/ 0 w 559845"/>
              <a:gd name="connsiteY3" fmla="*/ 7627 h 419508"/>
              <a:gd name="connsiteX4" fmla="*/ 4576 w 559845"/>
              <a:gd name="connsiteY4" fmla="*/ 0 h 419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845" h="419508">
                <a:moveTo>
                  <a:pt x="4576" y="0"/>
                </a:moveTo>
                <a:lnTo>
                  <a:pt x="559845" y="411881"/>
                </a:lnTo>
                <a:lnTo>
                  <a:pt x="553743" y="419508"/>
                </a:lnTo>
                <a:lnTo>
                  <a:pt x="0" y="7627"/>
                </a:lnTo>
                <a:lnTo>
                  <a:pt x="4576" y="0"/>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752419" y="1515069"/>
            <a:ext cx="9707" cy="305637"/>
          </a:xfrm>
          <a:custGeom>
            <a:avLst/>
            <a:gdLst>
              <a:gd name="connsiteX0" fmla="*/ 5339 w 10678"/>
              <a:gd name="connsiteY0" fmla="*/ 0 h 285261"/>
              <a:gd name="connsiteX1" fmla="*/ 5339 w 10678"/>
              <a:gd name="connsiteY1" fmla="*/ 285261 h 285261"/>
            </a:gdLst>
            <a:ahLst/>
            <a:cxnLst>
              <a:cxn ang="0">
                <a:pos x="connsiteX0" y="connsiteY0"/>
              </a:cxn>
              <a:cxn ang="1">
                <a:pos x="connsiteX1" y="connsiteY1"/>
              </a:cxn>
            </a:cxnLst>
            <a:rect l="l" t="t" r="r" b="b"/>
            <a:pathLst>
              <a:path w="10678" h="285261">
                <a:moveTo>
                  <a:pt x="5339" y="0"/>
                </a:moveTo>
                <a:lnTo>
                  <a:pt x="5339" y="285261"/>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3112110" y="2356804"/>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112110" y="358262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2856942" y="5421350"/>
            <a:ext cx="520044" cy="612909"/>
          </a:xfrm>
          <a:custGeom>
            <a:avLst/>
            <a:gdLst>
              <a:gd name="connsiteX0" fmla="*/ 0 w 572048"/>
              <a:gd name="connsiteY0" fmla="*/ 0 h 572048"/>
              <a:gd name="connsiteX1" fmla="*/ 0 w 572048"/>
              <a:gd name="connsiteY1" fmla="*/ 572048 h 572048"/>
              <a:gd name="connsiteX2" fmla="*/ 572048 w 572048"/>
              <a:gd name="connsiteY2" fmla="*/ 572048 h 572048"/>
              <a:gd name="connsiteX3" fmla="*/ 572048 w 572048"/>
              <a:gd name="connsiteY3" fmla="*/ 0 h 572048"/>
              <a:gd name="connsiteX4" fmla="*/ 0 w 572048"/>
              <a:gd name="connsiteY4" fmla="*/ 0 h 572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2048" h="572048">
                <a:moveTo>
                  <a:pt x="0" y="0"/>
                </a:moveTo>
                <a:lnTo>
                  <a:pt x="0" y="572048"/>
                </a:lnTo>
                <a:lnTo>
                  <a:pt x="572048" y="572048"/>
                </a:lnTo>
                <a:lnTo>
                  <a:pt x="572048" y="0"/>
                </a:lnTo>
                <a:lnTo>
                  <a:pt x="0" y="0"/>
                </a:ln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3112110" y="4808442"/>
            <a:ext cx="9707" cy="612909"/>
          </a:xfrm>
          <a:custGeom>
            <a:avLst/>
            <a:gdLst>
              <a:gd name="connsiteX0" fmla="*/ 5339 w 10678"/>
              <a:gd name="connsiteY0" fmla="*/ 0 h 572048"/>
              <a:gd name="connsiteX1" fmla="*/ 5339 w 10678"/>
              <a:gd name="connsiteY1" fmla="*/ 572048 h 572048"/>
            </a:gdLst>
            <a:ahLst/>
            <a:cxnLst>
              <a:cxn ang="0">
                <a:pos x="connsiteX0" y="connsiteY0"/>
              </a:cxn>
              <a:cxn ang="1">
                <a:pos x="connsiteX1" y="connsiteY1"/>
              </a:cxn>
            </a:cxnLst>
            <a:rect l="l" t="t" r="r" b="b"/>
            <a:pathLst>
              <a:path w="10678" h="572048">
                <a:moveTo>
                  <a:pt x="5339" y="0"/>
                </a:moveTo>
                <a:lnTo>
                  <a:pt x="5339" y="572048"/>
                </a:lnTo>
              </a:path>
            </a:pathLst>
          </a:custGeom>
          <a:ln w="0">
            <a:solidFill>
              <a:srgbClr val="4F81B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828637" y="1714500"/>
            <a:ext cx="565727" cy="666750"/>
          </a:xfrm>
          <a:prstGeom prst="rect">
            <a:avLst/>
          </a:prstGeom>
          <a:noFill/>
        </p:spPr>
      </p:pic>
      <p:pic>
        <p:nvPicPr>
          <p:cNvPr id="23" name="Picture 3"/>
          <p:cNvPicPr>
            <a:picLocks noChangeAspect="1" noChangeArrowheads="1"/>
          </p:cNvPicPr>
          <p:nvPr/>
        </p:nvPicPr>
        <p:blipFill>
          <a:blip r:embed="rId3"/>
          <a:srcRect/>
          <a:stretch>
            <a:fillRect/>
          </a:stretch>
        </p:blipFill>
        <p:spPr bwMode="auto">
          <a:xfrm>
            <a:off x="2828637" y="2939143"/>
            <a:ext cx="565727" cy="666750"/>
          </a:xfrm>
          <a:prstGeom prst="rect">
            <a:avLst/>
          </a:prstGeom>
          <a:noFill/>
        </p:spPr>
      </p:pic>
      <p:pic>
        <p:nvPicPr>
          <p:cNvPr id="24" name="Picture 3"/>
          <p:cNvPicPr>
            <a:picLocks noChangeAspect="1" noChangeArrowheads="1"/>
          </p:cNvPicPr>
          <p:nvPr/>
        </p:nvPicPr>
        <p:blipFill>
          <a:blip r:embed="rId4"/>
          <a:srcRect/>
          <a:stretch>
            <a:fillRect/>
          </a:stretch>
        </p:blipFill>
        <p:spPr bwMode="auto">
          <a:xfrm>
            <a:off x="2828637" y="4163786"/>
            <a:ext cx="565727" cy="666750"/>
          </a:xfrm>
          <a:prstGeom prst="rect">
            <a:avLst/>
          </a:prstGeom>
          <a:noFill/>
        </p:spPr>
      </p:pic>
      <p:pic>
        <p:nvPicPr>
          <p:cNvPr id="25" name="Picture 3"/>
          <p:cNvPicPr>
            <a:picLocks noChangeAspect="1" noChangeArrowheads="1"/>
          </p:cNvPicPr>
          <p:nvPr/>
        </p:nvPicPr>
        <p:blipFill>
          <a:blip r:embed="rId5"/>
          <a:srcRect/>
          <a:stretch>
            <a:fillRect/>
          </a:stretch>
        </p:blipFill>
        <p:spPr bwMode="auto">
          <a:xfrm>
            <a:off x="2828637" y="5388429"/>
            <a:ext cx="565727" cy="680357"/>
          </a:xfrm>
          <a:prstGeom prst="rect">
            <a:avLst/>
          </a:prstGeom>
          <a:noFill/>
        </p:spPr>
      </p:pic>
      <p:pic>
        <p:nvPicPr>
          <p:cNvPr id="26" name="Picture 3"/>
          <p:cNvPicPr>
            <a:picLocks noChangeAspect="1" noChangeArrowheads="1"/>
          </p:cNvPicPr>
          <p:nvPr/>
        </p:nvPicPr>
        <p:blipFill>
          <a:blip r:embed="rId6"/>
          <a:srcRect/>
          <a:stretch>
            <a:fillRect/>
          </a:stretch>
        </p:blipFill>
        <p:spPr bwMode="auto">
          <a:xfrm>
            <a:off x="5761182" y="1034143"/>
            <a:ext cx="438727" cy="503464"/>
          </a:xfrm>
          <a:prstGeom prst="rect">
            <a:avLst/>
          </a:prstGeom>
          <a:noFill/>
        </p:spPr>
      </p:pic>
      <p:pic>
        <p:nvPicPr>
          <p:cNvPr id="27" name="Picture 3"/>
          <p:cNvPicPr>
            <a:picLocks noChangeAspect="1" noChangeArrowheads="1"/>
          </p:cNvPicPr>
          <p:nvPr/>
        </p:nvPicPr>
        <p:blipFill>
          <a:blip r:embed="rId7"/>
          <a:srcRect/>
          <a:stretch>
            <a:fillRect/>
          </a:stretch>
        </p:blipFill>
        <p:spPr bwMode="auto">
          <a:xfrm>
            <a:off x="5761182" y="1796143"/>
            <a:ext cx="438727" cy="517071"/>
          </a:xfrm>
          <a:prstGeom prst="rect">
            <a:avLst/>
          </a:prstGeom>
          <a:noFill/>
        </p:spPr>
      </p:pic>
      <p:pic>
        <p:nvPicPr>
          <p:cNvPr id="28" name="Picture 3"/>
          <p:cNvPicPr>
            <a:picLocks noChangeAspect="1" noChangeArrowheads="1"/>
          </p:cNvPicPr>
          <p:nvPr/>
        </p:nvPicPr>
        <p:blipFill>
          <a:blip r:embed="rId8"/>
          <a:srcRect/>
          <a:stretch>
            <a:fillRect/>
          </a:stretch>
        </p:blipFill>
        <p:spPr bwMode="auto">
          <a:xfrm>
            <a:off x="5761182" y="2558143"/>
            <a:ext cx="438727" cy="517071"/>
          </a:xfrm>
          <a:prstGeom prst="rect">
            <a:avLst/>
          </a:prstGeom>
          <a:noFill/>
        </p:spPr>
      </p:pic>
      <p:pic>
        <p:nvPicPr>
          <p:cNvPr id="29" name="Picture 3"/>
          <p:cNvPicPr>
            <a:picLocks noChangeAspect="1" noChangeArrowheads="1"/>
          </p:cNvPicPr>
          <p:nvPr/>
        </p:nvPicPr>
        <p:blipFill>
          <a:blip r:embed="rId9"/>
          <a:srcRect/>
          <a:stretch>
            <a:fillRect/>
          </a:stretch>
        </p:blipFill>
        <p:spPr bwMode="auto">
          <a:xfrm>
            <a:off x="6534727" y="1034143"/>
            <a:ext cx="438727" cy="503464"/>
          </a:xfrm>
          <a:prstGeom prst="rect">
            <a:avLst/>
          </a:prstGeom>
          <a:noFill/>
        </p:spPr>
      </p:pic>
      <p:pic>
        <p:nvPicPr>
          <p:cNvPr id="30" name="Picture 3"/>
          <p:cNvPicPr>
            <a:picLocks noChangeAspect="1" noChangeArrowheads="1"/>
          </p:cNvPicPr>
          <p:nvPr/>
        </p:nvPicPr>
        <p:blipFill>
          <a:blip r:embed="rId10"/>
          <a:srcRect/>
          <a:stretch>
            <a:fillRect/>
          </a:stretch>
        </p:blipFill>
        <p:spPr bwMode="auto">
          <a:xfrm>
            <a:off x="6534727" y="1796143"/>
            <a:ext cx="438727" cy="517071"/>
          </a:xfrm>
          <a:prstGeom prst="rect">
            <a:avLst/>
          </a:prstGeom>
          <a:noFill/>
        </p:spPr>
      </p:pic>
      <p:pic>
        <p:nvPicPr>
          <p:cNvPr id="31" name="Picture 3"/>
          <p:cNvPicPr>
            <a:picLocks noChangeAspect="1" noChangeArrowheads="1"/>
          </p:cNvPicPr>
          <p:nvPr/>
        </p:nvPicPr>
        <p:blipFill>
          <a:blip r:embed="rId11"/>
          <a:srcRect/>
          <a:stretch>
            <a:fillRect/>
          </a:stretch>
        </p:blipFill>
        <p:spPr bwMode="auto">
          <a:xfrm>
            <a:off x="6534727" y="2558143"/>
            <a:ext cx="438727" cy="517071"/>
          </a:xfrm>
          <a:prstGeom prst="rect">
            <a:avLst/>
          </a:prstGeom>
          <a:noFill/>
        </p:spPr>
      </p:pic>
      <p:pic>
        <p:nvPicPr>
          <p:cNvPr id="1024" name="Picture 3"/>
          <p:cNvPicPr>
            <a:picLocks noChangeAspect="1" noChangeArrowheads="1"/>
          </p:cNvPicPr>
          <p:nvPr/>
        </p:nvPicPr>
        <p:blipFill>
          <a:blip r:embed="rId12"/>
          <a:srcRect/>
          <a:stretch>
            <a:fillRect/>
          </a:stretch>
        </p:blipFill>
        <p:spPr bwMode="auto">
          <a:xfrm>
            <a:off x="7319818" y="1034143"/>
            <a:ext cx="438727" cy="503464"/>
          </a:xfrm>
          <a:prstGeom prst="rect">
            <a:avLst/>
          </a:prstGeom>
          <a:noFill/>
        </p:spPr>
      </p:pic>
      <p:pic>
        <p:nvPicPr>
          <p:cNvPr id="1025" name="Picture 3"/>
          <p:cNvPicPr>
            <a:picLocks noChangeAspect="1" noChangeArrowheads="1"/>
          </p:cNvPicPr>
          <p:nvPr/>
        </p:nvPicPr>
        <p:blipFill>
          <a:blip r:embed="rId13"/>
          <a:srcRect/>
          <a:stretch>
            <a:fillRect/>
          </a:stretch>
        </p:blipFill>
        <p:spPr bwMode="auto">
          <a:xfrm>
            <a:off x="7319818" y="1796143"/>
            <a:ext cx="438727" cy="517071"/>
          </a:xfrm>
          <a:prstGeom prst="rect">
            <a:avLst/>
          </a:prstGeom>
          <a:noFill/>
        </p:spPr>
      </p:pic>
      <p:pic>
        <p:nvPicPr>
          <p:cNvPr id="1026" name="Picture 3"/>
          <p:cNvPicPr>
            <a:picLocks noChangeAspect="1" noChangeArrowheads="1"/>
          </p:cNvPicPr>
          <p:nvPr/>
        </p:nvPicPr>
        <p:blipFill>
          <a:blip r:embed="rId14"/>
          <a:srcRect/>
          <a:stretch>
            <a:fillRect/>
          </a:stretch>
        </p:blipFill>
        <p:spPr bwMode="auto">
          <a:xfrm>
            <a:off x="7319818" y="2558143"/>
            <a:ext cx="438727" cy="517071"/>
          </a:xfrm>
          <a:prstGeom prst="rect">
            <a:avLst/>
          </a:prstGeom>
          <a:noFill/>
        </p:spPr>
      </p:pic>
      <p:sp>
        <p:nvSpPr>
          <p:cNvPr id="1028" name="TextBox 1"/>
          <p:cNvSpPr txBox="1"/>
          <p:nvPr/>
        </p:nvSpPr>
        <p:spPr>
          <a:xfrm>
            <a:off x="3001818" y="1864179"/>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029" name="TextBox 1"/>
          <p:cNvSpPr txBox="1"/>
          <p:nvPr/>
        </p:nvSpPr>
        <p:spPr>
          <a:xfrm>
            <a:off x="2620818" y="1823357"/>
            <a:ext cx="250068" cy="520655"/>
          </a:xfrm>
          <a:prstGeom prst="rect">
            <a:avLst/>
          </a:prstGeom>
          <a:noFill/>
        </p:spPr>
        <p:txBody>
          <a:bodyPr wrap="none" lIns="0" tIns="0" rIns="0" rtlCol="0">
            <a:spAutoFit/>
          </a:bodyPr>
          <a:lstStyle/>
          <a:p>
            <a:pPr>
              <a:lnSpc>
                <a:spcPts val="1500"/>
              </a:lnSpc>
              <a:tabLst>
                <a:tab pos="50800" algn="l"/>
              </a:tabLst>
            </a:pPr>
            <a:r>
              <a:rPr lang="en-US" altLang="zh-CN" dirty="0"/>
              <a:t>	</a:t>
            </a:r>
            <a:r>
              <a:rPr lang="en-US" altLang="zh-CN" sz="1801" dirty="0">
                <a:solidFill>
                  <a:srgbClr val="00B050"/>
                </a:solidFill>
                <a:latin typeface="Segoe UI" pitchFamily="18" charset="0"/>
                <a:cs typeface="Segoe UI" pitchFamily="18" charset="0"/>
              </a:rPr>
              <a:t>0</a:t>
            </a:r>
          </a:p>
          <a:p>
            <a:pPr>
              <a:lnSpc>
                <a:spcPts val="2200"/>
              </a:lnSpc>
              <a:tabLst>
                <a:tab pos="50800" algn="l"/>
              </a:tabLst>
            </a:pPr>
            <a:r>
              <a:rPr lang="en-US" altLang="zh-CN" sz="1801" dirty="0">
                <a:solidFill>
                  <a:srgbClr val="FF0000"/>
                </a:solidFill>
                <a:latin typeface="Segoe UI" pitchFamily="18" charset="0"/>
                <a:cs typeface="Segoe UI" pitchFamily="18" charset="0"/>
              </a:rPr>
              <a:t>12</a:t>
            </a:r>
          </a:p>
        </p:txBody>
      </p:sp>
      <p:sp>
        <p:nvSpPr>
          <p:cNvPr id="1030" name="TextBox 1"/>
          <p:cNvSpPr txBox="1"/>
          <p:nvPr/>
        </p:nvSpPr>
        <p:spPr>
          <a:xfrm>
            <a:off x="5888182" y="1891393"/>
            <a:ext cx="218008"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S</a:t>
            </a:r>
          </a:p>
        </p:txBody>
      </p:sp>
      <p:sp>
        <p:nvSpPr>
          <p:cNvPr id="1031" name="TextBox 1"/>
          <p:cNvSpPr txBox="1"/>
          <p:nvPr/>
        </p:nvSpPr>
        <p:spPr>
          <a:xfrm>
            <a:off x="7446818" y="1891393"/>
            <a:ext cx="200376"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a:t>
            </a:r>
          </a:p>
        </p:txBody>
      </p:sp>
      <p:sp>
        <p:nvSpPr>
          <p:cNvPr id="1032" name="TextBox 1"/>
          <p:cNvSpPr txBox="1"/>
          <p:nvPr/>
        </p:nvSpPr>
        <p:spPr>
          <a:xfrm>
            <a:off x="6638636" y="1891393"/>
            <a:ext cx="282129"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G</a:t>
            </a:r>
          </a:p>
        </p:txBody>
      </p:sp>
      <p:sp>
        <p:nvSpPr>
          <p:cNvPr id="1033" name="TextBox 1"/>
          <p:cNvSpPr txBox="1"/>
          <p:nvPr/>
        </p:nvSpPr>
        <p:spPr>
          <a:xfrm>
            <a:off x="7088909"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1034" name="TextBox 1"/>
          <p:cNvSpPr txBox="1"/>
          <p:nvPr/>
        </p:nvSpPr>
        <p:spPr>
          <a:xfrm>
            <a:off x="7088909"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35" name="TextBox 1"/>
          <p:cNvSpPr txBox="1"/>
          <p:nvPr/>
        </p:nvSpPr>
        <p:spPr>
          <a:xfrm>
            <a:off x="6303818" y="1047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36" name="TextBox 1"/>
          <p:cNvSpPr txBox="1"/>
          <p:nvPr/>
        </p:nvSpPr>
        <p:spPr>
          <a:xfrm>
            <a:off x="6303818" y="257175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37" name="TextBox 1"/>
          <p:cNvSpPr txBox="1"/>
          <p:nvPr/>
        </p:nvSpPr>
        <p:spPr>
          <a:xfrm>
            <a:off x="7435273" y="1129393"/>
            <a:ext cx="20839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E</a:t>
            </a:r>
          </a:p>
        </p:txBody>
      </p:sp>
      <p:sp>
        <p:nvSpPr>
          <p:cNvPr id="1038" name="TextBox 1"/>
          <p:cNvSpPr txBox="1"/>
          <p:nvPr/>
        </p:nvSpPr>
        <p:spPr>
          <a:xfrm>
            <a:off x="5738091" y="1143000"/>
            <a:ext cx="405560" cy="661720"/>
          </a:xfrm>
          <a:prstGeom prst="rect">
            <a:avLst/>
          </a:prstGeom>
          <a:noFill/>
        </p:spPr>
        <p:txBody>
          <a:bodyPr wrap="none" lIns="0" tIns="0" rIns="0" rtlCol="0">
            <a:spAutoFit/>
          </a:bodyPr>
          <a:lstStyle/>
          <a:p>
            <a:pPr>
              <a:lnSpc>
                <a:spcPts val="2800"/>
              </a:lnSpc>
              <a:tabLst>
                <a:tab pos="139700" algn="l"/>
              </a:tabLst>
            </a:pPr>
            <a:r>
              <a:rPr lang="en-US" altLang="zh-CN" dirty="0"/>
              <a:t>	</a:t>
            </a:r>
            <a:r>
              <a:rPr lang="en-US" altLang="zh-CN" sz="3207" dirty="0">
                <a:solidFill>
                  <a:srgbClr val="000000"/>
                </a:solidFill>
                <a:latin typeface="Segoe UI" pitchFamily="18" charset="0"/>
                <a:cs typeface="Segoe UI" pitchFamily="18" charset="0"/>
              </a:rPr>
              <a:t>A</a:t>
            </a:r>
          </a:p>
          <a:p>
            <a:pPr>
              <a:lnSpc>
                <a:spcPts val="2000"/>
              </a:lnSpc>
              <a:tabLst>
                <a:tab pos="139700" algn="l"/>
              </a:tabLst>
            </a:pPr>
            <a:r>
              <a:rPr lang="en-US" altLang="zh-CN" sz="1801" dirty="0">
                <a:solidFill>
                  <a:srgbClr val="000000"/>
                </a:solidFill>
                <a:latin typeface="Segoe UI" pitchFamily="18" charset="0"/>
                <a:cs typeface="Segoe UI" pitchFamily="18" charset="0"/>
              </a:rPr>
              <a:t>10</a:t>
            </a:r>
          </a:p>
        </p:txBody>
      </p:sp>
      <p:sp>
        <p:nvSpPr>
          <p:cNvPr id="1039" name="TextBox 1"/>
          <p:cNvSpPr txBox="1"/>
          <p:nvPr/>
        </p:nvSpPr>
        <p:spPr>
          <a:xfrm>
            <a:off x="5784273"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8</a:t>
            </a:r>
          </a:p>
        </p:txBody>
      </p:sp>
      <p:sp>
        <p:nvSpPr>
          <p:cNvPr id="1040" name="TextBox 1"/>
          <p:cNvSpPr txBox="1"/>
          <p:nvPr/>
        </p:nvSpPr>
        <p:spPr>
          <a:xfrm>
            <a:off x="6453909" y="1143000"/>
            <a:ext cx="605935" cy="661720"/>
          </a:xfrm>
          <a:prstGeom prst="rect">
            <a:avLst/>
          </a:prstGeom>
          <a:noFill/>
        </p:spPr>
        <p:txBody>
          <a:bodyPr wrap="none" lIns="0" tIns="0" rIns="0" rtlCol="0">
            <a:spAutoFit/>
          </a:bodyPr>
          <a:lstStyle/>
          <a:p>
            <a:pPr>
              <a:lnSpc>
                <a:spcPts val="2800"/>
              </a:lnSpc>
              <a:tabLst>
                <a:tab pos="215900" algn="l"/>
              </a:tabLst>
            </a:pPr>
            <a:r>
              <a:rPr lang="en-US" altLang="zh-CN" dirty="0"/>
              <a:t>	</a:t>
            </a:r>
            <a:r>
              <a:rPr lang="en-US" altLang="zh-CN" sz="3207" dirty="0">
                <a:solidFill>
                  <a:srgbClr val="000000"/>
                </a:solidFill>
                <a:latin typeface="Segoe UI" pitchFamily="18" charset="0"/>
                <a:cs typeface="Segoe UI" pitchFamily="18" charset="0"/>
              </a:rPr>
              <a:t>C</a:t>
            </a:r>
          </a:p>
          <a:p>
            <a:pPr>
              <a:lnSpc>
                <a:spcPts val="2000"/>
              </a:lnSpc>
              <a:tabLst>
                <a:tab pos="215900" algn="l"/>
              </a:tabLst>
            </a:pPr>
            <a:r>
              <a:rPr lang="en-US" altLang="zh-CN" sz="1801" dirty="0">
                <a:solidFill>
                  <a:srgbClr val="000000"/>
                </a:solidFill>
                <a:latin typeface="Segoe UI" pitchFamily="18" charset="0"/>
                <a:cs typeface="Segoe UI" pitchFamily="18" charset="0"/>
              </a:rPr>
              <a:t>10</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9</a:t>
            </a:r>
          </a:p>
        </p:txBody>
      </p:sp>
      <p:sp>
        <p:nvSpPr>
          <p:cNvPr id="1041" name="TextBox 1"/>
          <p:cNvSpPr txBox="1"/>
          <p:nvPr/>
        </p:nvSpPr>
        <p:spPr>
          <a:xfrm>
            <a:off x="7285182" y="1578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042" name="TextBox 1"/>
          <p:cNvSpPr txBox="1"/>
          <p:nvPr/>
        </p:nvSpPr>
        <p:spPr>
          <a:xfrm>
            <a:off x="6453909" y="2340429"/>
            <a:ext cx="605935"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16</a:t>
            </a:r>
            <a:r>
              <a:rPr lang="en-US" altLang="zh-CN" sz="1801" dirty="0">
                <a:latin typeface="Times New Roman" pitchFamily="18" charset="0"/>
                <a:cs typeface="Times New Roman" pitchFamily="18" charset="0"/>
              </a:rPr>
              <a:t>    </a:t>
            </a:r>
            <a:r>
              <a:rPr lang="en-US" altLang="zh-CN" sz="1801" dirty="0">
                <a:solidFill>
                  <a:srgbClr val="000000"/>
                </a:solidFill>
                <a:latin typeface="Segoe UI" pitchFamily="18" charset="0"/>
                <a:cs typeface="Segoe UI" pitchFamily="18" charset="0"/>
              </a:rPr>
              <a:t>3</a:t>
            </a:r>
          </a:p>
        </p:txBody>
      </p:sp>
      <p:sp>
        <p:nvSpPr>
          <p:cNvPr id="1043" name="TextBox 1"/>
          <p:cNvSpPr txBox="1"/>
          <p:nvPr/>
        </p:nvSpPr>
        <p:spPr>
          <a:xfrm>
            <a:off x="7608455" y="2340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1044" name="TextBox 1"/>
          <p:cNvSpPr txBox="1"/>
          <p:nvPr/>
        </p:nvSpPr>
        <p:spPr>
          <a:xfrm>
            <a:off x="5541818" y="1959429"/>
            <a:ext cx="250068"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12</a:t>
            </a:r>
          </a:p>
        </p:txBody>
      </p:sp>
      <p:sp>
        <p:nvSpPr>
          <p:cNvPr id="1045" name="TextBox 1"/>
          <p:cNvSpPr txBox="1"/>
          <p:nvPr/>
        </p:nvSpPr>
        <p:spPr>
          <a:xfrm>
            <a:off x="5922818"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6" name="TextBox 1"/>
          <p:cNvSpPr txBox="1"/>
          <p:nvPr/>
        </p:nvSpPr>
        <p:spPr>
          <a:xfrm>
            <a:off x="6696364"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5</a:t>
            </a:r>
          </a:p>
        </p:txBody>
      </p:sp>
      <p:sp>
        <p:nvSpPr>
          <p:cNvPr id="1047" name="TextBox 1"/>
          <p:cNvSpPr txBox="1"/>
          <p:nvPr/>
        </p:nvSpPr>
        <p:spPr>
          <a:xfrm>
            <a:off x="7481455" y="816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2</a:t>
            </a:r>
          </a:p>
        </p:txBody>
      </p:sp>
      <p:sp>
        <p:nvSpPr>
          <p:cNvPr id="1048" name="TextBox 1"/>
          <p:cNvSpPr txBox="1"/>
          <p:nvPr/>
        </p:nvSpPr>
        <p:spPr>
          <a:xfrm>
            <a:off x="7019636"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0</a:t>
            </a:r>
          </a:p>
        </p:txBody>
      </p:sp>
      <p:sp>
        <p:nvSpPr>
          <p:cNvPr id="1049" name="TextBox 1"/>
          <p:cNvSpPr txBox="1"/>
          <p:nvPr/>
        </p:nvSpPr>
        <p:spPr>
          <a:xfrm>
            <a:off x="7804727" y="1959429"/>
            <a:ext cx="125034" cy="238527"/>
          </a:xfrm>
          <a:prstGeom prst="rect">
            <a:avLst/>
          </a:prstGeom>
          <a:noFill/>
        </p:spPr>
        <p:txBody>
          <a:bodyPr wrap="none" lIns="0" tIns="0" rIns="0" rtlCol="0">
            <a:spAutoFit/>
          </a:bodyPr>
          <a:lstStyle/>
          <a:p>
            <a:pPr>
              <a:lnSpc>
                <a:spcPts val="1500"/>
              </a:lnSpc>
              <a:tabLst/>
            </a:pPr>
            <a:r>
              <a:rPr lang="en-US" altLang="zh-CN" sz="1801" dirty="0">
                <a:solidFill>
                  <a:srgbClr val="FF0000"/>
                </a:solidFill>
                <a:latin typeface="Segoe UI" pitchFamily="18" charset="0"/>
                <a:cs typeface="Segoe UI" pitchFamily="18" charset="0"/>
              </a:rPr>
              <a:t>1</a:t>
            </a:r>
          </a:p>
        </p:txBody>
      </p:sp>
      <p:sp>
        <p:nvSpPr>
          <p:cNvPr id="1050" name="TextBox 1"/>
          <p:cNvSpPr txBox="1"/>
          <p:nvPr/>
        </p:nvSpPr>
        <p:spPr>
          <a:xfrm>
            <a:off x="6638636" y="2680607"/>
            <a:ext cx="288541"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D</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51" name="TextBox 1"/>
          <p:cNvSpPr txBox="1"/>
          <p:nvPr/>
        </p:nvSpPr>
        <p:spPr>
          <a:xfrm>
            <a:off x="5865091" y="2680607"/>
            <a:ext cx="235642" cy="661720"/>
          </a:xfrm>
          <a:prstGeom prst="rect">
            <a:avLst/>
          </a:prstGeom>
          <a:noFill/>
        </p:spPr>
        <p:txBody>
          <a:bodyPr wrap="none" lIns="0" tIns="0" rIns="0" rtlCol="0">
            <a:spAutoFit/>
          </a:bodyPr>
          <a:lstStyle/>
          <a:p>
            <a:pPr>
              <a:lnSpc>
                <a:spcPts val="2800"/>
              </a:lnSpc>
              <a:tabLst>
                <a:tab pos="63500" algn="l"/>
              </a:tabLst>
            </a:pPr>
            <a:r>
              <a:rPr lang="en-US" altLang="zh-CN" sz="3207" dirty="0">
                <a:solidFill>
                  <a:srgbClr val="000000"/>
                </a:solidFill>
                <a:latin typeface="Segoe UI" pitchFamily="18" charset="0"/>
                <a:cs typeface="Segoe UI" pitchFamily="18" charset="0"/>
              </a:rPr>
              <a:t>B</a:t>
            </a:r>
          </a:p>
          <a:p>
            <a:pPr>
              <a:lnSpc>
                <a:spcPts val="2000"/>
              </a:lnSpc>
              <a:tabLst>
                <a:tab pos="63500" algn="l"/>
              </a:tabLst>
            </a:pPr>
            <a:r>
              <a:rPr lang="en-US" altLang="zh-CN" dirty="0"/>
              <a:t>	</a:t>
            </a:r>
            <a:r>
              <a:rPr lang="en-US" altLang="zh-CN" sz="1801" dirty="0">
                <a:solidFill>
                  <a:srgbClr val="FF0000"/>
                </a:solidFill>
                <a:latin typeface="Segoe UI" pitchFamily="18" charset="0"/>
                <a:cs typeface="Segoe UI" pitchFamily="18" charset="0"/>
              </a:rPr>
              <a:t>5</a:t>
            </a:r>
          </a:p>
        </p:txBody>
      </p:sp>
      <p:sp>
        <p:nvSpPr>
          <p:cNvPr id="1052" name="TextBox 1"/>
          <p:cNvSpPr txBox="1"/>
          <p:nvPr/>
        </p:nvSpPr>
        <p:spPr>
          <a:xfrm>
            <a:off x="7412182" y="2680607"/>
            <a:ext cx="291747" cy="661720"/>
          </a:xfrm>
          <a:prstGeom prst="rect">
            <a:avLst/>
          </a:prstGeom>
          <a:noFill/>
        </p:spPr>
        <p:txBody>
          <a:bodyPr wrap="none" lIns="0" tIns="0" rIns="0" rtlCol="0">
            <a:spAutoFit/>
          </a:bodyPr>
          <a:lstStyle/>
          <a:p>
            <a:pPr>
              <a:lnSpc>
                <a:spcPts val="2800"/>
              </a:lnSpc>
              <a:tabLst>
                <a:tab pos="76200" algn="l"/>
              </a:tabLst>
            </a:pPr>
            <a:r>
              <a:rPr lang="en-US" altLang="zh-CN" sz="3207" dirty="0">
                <a:solidFill>
                  <a:srgbClr val="000000"/>
                </a:solidFill>
                <a:latin typeface="Segoe UI" pitchFamily="18" charset="0"/>
                <a:cs typeface="Segoe UI" pitchFamily="18" charset="0"/>
              </a:rPr>
              <a:t>H</a:t>
            </a:r>
          </a:p>
          <a:p>
            <a:pPr>
              <a:lnSpc>
                <a:spcPts val="2000"/>
              </a:lnSpc>
              <a:tabLst>
                <a:tab pos="76200" algn="l"/>
              </a:tabLst>
            </a:pPr>
            <a:r>
              <a:rPr lang="en-US" altLang="zh-CN" dirty="0"/>
              <a:t>	</a:t>
            </a:r>
            <a:r>
              <a:rPr lang="en-US" altLang="zh-CN" sz="1801" dirty="0">
                <a:solidFill>
                  <a:srgbClr val="FF0000"/>
                </a:solidFill>
                <a:latin typeface="Segoe UI" pitchFamily="18" charset="0"/>
                <a:cs typeface="Segoe UI" pitchFamily="18" charset="0"/>
              </a:rPr>
              <a:t>1</a:t>
            </a:r>
          </a:p>
        </p:txBody>
      </p:sp>
      <p:sp>
        <p:nvSpPr>
          <p:cNvPr id="1053" name="TextBox 1"/>
          <p:cNvSpPr txBox="1"/>
          <p:nvPr/>
        </p:nvSpPr>
        <p:spPr>
          <a:xfrm>
            <a:off x="2978727" y="3088821"/>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1054" name="TextBox 1"/>
          <p:cNvSpPr txBox="1"/>
          <p:nvPr/>
        </p:nvSpPr>
        <p:spPr>
          <a:xfrm>
            <a:off x="2667000" y="3048000"/>
            <a:ext cx="125034" cy="520655"/>
          </a:xfrm>
          <a:prstGeom prst="rect">
            <a:avLst/>
          </a:prstGeom>
          <a:noFill/>
        </p:spPr>
        <p:txBody>
          <a:bodyPr wrap="none" lIns="0" tIns="0" rIns="0" rtlCol="0">
            <a:spAutoFit/>
          </a:bodyPr>
          <a:lstStyle/>
          <a:p>
            <a:pPr>
              <a:lnSpc>
                <a:spcPts val="1500"/>
              </a:lnSpc>
              <a:tabLst/>
            </a:pPr>
            <a:r>
              <a:rPr lang="en-US" altLang="zh-CN" sz="1801" dirty="0">
                <a:solidFill>
                  <a:srgbClr val="00B050"/>
                </a:solidFill>
                <a:latin typeface="Segoe UI" pitchFamily="18" charset="0"/>
                <a:cs typeface="Segoe UI" pitchFamily="18" charset="0"/>
              </a:rPr>
              <a:t>8</a:t>
            </a:r>
          </a:p>
          <a:p>
            <a:pPr>
              <a:lnSpc>
                <a:spcPts val="2200"/>
              </a:lnSpc>
              <a:tabLst/>
            </a:pPr>
            <a:r>
              <a:rPr lang="en-US" altLang="zh-CN" sz="1801" dirty="0">
                <a:solidFill>
                  <a:srgbClr val="FF0000"/>
                </a:solidFill>
                <a:latin typeface="Segoe UI" pitchFamily="18" charset="0"/>
                <a:cs typeface="Segoe UI" pitchFamily="18" charset="0"/>
              </a:rPr>
              <a:t>5</a:t>
            </a:r>
          </a:p>
        </p:txBody>
      </p:sp>
      <p:sp>
        <p:nvSpPr>
          <p:cNvPr id="1055" name="TextBox 1"/>
          <p:cNvSpPr txBox="1"/>
          <p:nvPr/>
        </p:nvSpPr>
        <p:spPr>
          <a:xfrm>
            <a:off x="3394364" y="1823357"/>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(20)</a:t>
            </a:r>
          </a:p>
          <a:p>
            <a:pPr>
              <a:lnSpc>
                <a:spcPts val="2200"/>
              </a:lnSpc>
              <a:tabLst/>
            </a:pPr>
            <a:r>
              <a:rPr lang="en-US" altLang="zh-CN" sz="1801" dirty="0">
                <a:solidFill>
                  <a:srgbClr val="0070C0"/>
                </a:solidFill>
                <a:latin typeface="Segoe UI" pitchFamily="18" charset="0"/>
                <a:cs typeface="Segoe UI" pitchFamily="18" charset="0"/>
              </a:rPr>
              <a:t>19</a:t>
            </a:r>
          </a:p>
        </p:txBody>
      </p:sp>
      <p:sp>
        <p:nvSpPr>
          <p:cNvPr id="1056" name="TextBox 1"/>
          <p:cNvSpPr txBox="1"/>
          <p:nvPr/>
        </p:nvSpPr>
        <p:spPr>
          <a:xfrm>
            <a:off x="3394364" y="3048000"/>
            <a:ext cx="387927" cy="520655"/>
          </a:xfrm>
          <a:prstGeom prst="rect">
            <a:avLst/>
          </a:prstGeom>
          <a:noFill/>
        </p:spPr>
        <p:txBody>
          <a:bodyPr wrap="none" lIns="0" tIns="0" rIns="0" rtlCol="0">
            <a:spAutoFit/>
          </a:bodyPr>
          <a:lstStyle/>
          <a:p>
            <a:pPr>
              <a:lnSpc>
                <a:spcPts val="1500"/>
              </a:lnSpc>
              <a:tabLst/>
            </a:pPr>
            <a:r>
              <a:rPr lang="en-US" altLang="zh-CN" sz="1801" dirty="0">
                <a:solidFill>
                  <a:srgbClr val="7030A0"/>
                </a:solidFill>
                <a:latin typeface="Segoe UI" pitchFamily="18" charset="0"/>
                <a:cs typeface="Segoe UI" pitchFamily="18" charset="0"/>
              </a:rPr>
              <a:t>(24)</a:t>
            </a:r>
          </a:p>
          <a:p>
            <a:pPr>
              <a:lnSpc>
                <a:spcPts val="2200"/>
              </a:lnSpc>
              <a:tabLst/>
            </a:pPr>
            <a:r>
              <a:rPr lang="en-US" altLang="zh-CN" sz="1801" dirty="0">
                <a:solidFill>
                  <a:srgbClr val="0070C0"/>
                </a:solidFill>
                <a:latin typeface="Segoe UI" pitchFamily="18" charset="0"/>
                <a:cs typeface="Segoe UI" pitchFamily="18" charset="0"/>
              </a:rPr>
              <a:t>19</a:t>
            </a:r>
          </a:p>
        </p:txBody>
      </p:sp>
      <p:sp>
        <p:nvSpPr>
          <p:cNvPr id="1057" name="TextBox 1"/>
          <p:cNvSpPr txBox="1"/>
          <p:nvPr/>
        </p:nvSpPr>
        <p:spPr>
          <a:xfrm>
            <a:off x="2967182" y="4313464"/>
            <a:ext cx="359073"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D</a:t>
            </a:r>
          </a:p>
        </p:txBody>
      </p:sp>
      <p:sp>
        <p:nvSpPr>
          <p:cNvPr id="1058" name="TextBox 1"/>
          <p:cNvSpPr txBox="1"/>
          <p:nvPr/>
        </p:nvSpPr>
        <p:spPr>
          <a:xfrm>
            <a:off x="3394364" y="4572000"/>
            <a:ext cx="250068" cy="238527"/>
          </a:xfrm>
          <a:prstGeom prst="rect">
            <a:avLst/>
          </a:prstGeom>
          <a:noFill/>
        </p:spPr>
        <p:txBody>
          <a:bodyPr wrap="none" lIns="0" tIns="0" rIns="0" rtlCol="0">
            <a:spAutoFit/>
          </a:bodyPr>
          <a:lstStyle/>
          <a:p>
            <a:pPr>
              <a:lnSpc>
                <a:spcPts val="1500"/>
              </a:lnSpc>
              <a:tabLst/>
            </a:pPr>
            <a:r>
              <a:rPr lang="en-US" altLang="zh-CN" sz="1801" dirty="0">
                <a:solidFill>
                  <a:srgbClr val="0070C0"/>
                </a:solidFill>
                <a:latin typeface="Segoe UI" pitchFamily="18" charset="0"/>
                <a:cs typeface="Segoe UI" pitchFamily="18" charset="0"/>
              </a:rPr>
              <a:t>19</a:t>
            </a:r>
          </a:p>
        </p:txBody>
      </p:sp>
      <p:sp>
        <p:nvSpPr>
          <p:cNvPr id="1059" name="TextBox 1"/>
          <p:cNvSpPr txBox="1"/>
          <p:nvPr/>
        </p:nvSpPr>
        <p:spPr>
          <a:xfrm>
            <a:off x="2620818" y="4272643"/>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16</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2</a:t>
            </a:r>
          </a:p>
        </p:txBody>
      </p:sp>
      <p:sp>
        <p:nvSpPr>
          <p:cNvPr id="1060" name="TextBox 1"/>
          <p:cNvSpPr txBox="1"/>
          <p:nvPr/>
        </p:nvSpPr>
        <p:spPr>
          <a:xfrm>
            <a:off x="2620818" y="5497286"/>
            <a:ext cx="250068" cy="520655"/>
          </a:xfrm>
          <a:prstGeom prst="rect">
            <a:avLst/>
          </a:prstGeom>
          <a:noFill/>
        </p:spPr>
        <p:txBody>
          <a:bodyPr wrap="none" lIns="0" tIns="0" rIns="0" rtlCol="0">
            <a:spAutoFit/>
          </a:bodyPr>
          <a:lstStyle/>
          <a:p>
            <a:pPr>
              <a:lnSpc>
                <a:spcPts val="1500"/>
              </a:lnSpc>
              <a:tabLst>
                <a:tab pos="50800" algn="l"/>
              </a:tabLst>
            </a:pPr>
            <a:r>
              <a:rPr lang="en-US" altLang="zh-CN" sz="1801" dirty="0">
                <a:solidFill>
                  <a:srgbClr val="00B050"/>
                </a:solidFill>
                <a:latin typeface="Segoe UI" pitchFamily="18" charset="0"/>
                <a:cs typeface="Segoe UI" pitchFamily="18" charset="0"/>
              </a:rPr>
              <a:t>19</a:t>
            </a:r>
          </a:p>
          <a:p>
            <a:pPr>
              <a:lnSpc>
                <a:spcPts val="2200"/>
              </a:lnSpc>
              <a:tabLst>
                <a:tab pos="50800" algn="l"/>
              </a:tabLst>
            </a:pPr>
            <a:r>
              <a:rPr lang="en-US" altLang="zh-CN" dirty="0"/>
              <a:t>	</a:t>
            </a:r>
            <a:r>
              <a:rPr lang="en-US" altLang="zh-CN" sz="1801" dirty="0">
                <a:solidFill>
                  <a:srgbClr val="FF0000"/>
                </a:solidFill>
                <a:latin typeface="Segoe UI" pitchFamily="18" charset="0"/>
                <a:cs typeface="Segoe UI" pitchFamily="18" charset="0"/>
              </a:rPr>
              <a:t>0</a:t>
            </a:r>
          </a:p>
        </p:txBody>
      </p:sp>
      <p:sp>
        <p:nvSpPr>
          <p:cNvPr id="1061" name="TextBox 1"/>
          <p:cNvSpPr txBox="1"/>
          <p:nvPr/>
        </p:nvSpPr>
        <p:spPr>
          <a:xfrm>
            <a:off x="2967182" y="5538107"/>
            <a:ext cx="774251"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r>
              <a:rPr lang="en-US" altLang="zh-CN" sz="1801" dirty="0">
                <a:latin typeface="Times New Roman" pitchFamily="18" charset="0"/>
                <a:cs typeface="Times New Roman" pitchFamily="18" charset="0"/>
              </a:rPr>
              <a:t>   </a:t>
            </a:r>
            <a:r>
              <a:rPr lang="en-US" altLang="zh-CN" sz="1801" dirty="0">
                <a:solidFill>
                  <a:srgbClr val="0070C0"/>
                </a:solidFill>
                <a:latin typeface="Segoe UI" pitchFamily="18" charset="0"/>
                <a:cs typeface="Segoe UI" pitchFamily="18" charset="0"/>
              </a:rPr>
              <a:t>19</a:t>
            </a:r>
          </a:p>
        </p:txBody>
      </p:sp>
      <p:sp>
        <p:nvSpPr>
          <p:cNvPr id="70" name="TextBox 69"/>
          <p:cNvSpPr txBox="1"/>
          <p:nvPr/>
        </p:nvSpPr>
        <p:spPr>
          <a:xfrm>
            <a:off x="3129317" y="449036"/>
            <a:ext cx="2386871" cy="539700"/>
          </a:xfrm>
          <a:prstGeom prst="rect">
            <a:avLst/>
          </a:prstGeom>
          <a:noFill/>
        </p:spPr>
        <p:txBody>
          <a:bodyPr wrap="none" lIns="0" tIns="0" rIns="0" rtlCol="0">
            <a:spAutoFit/>
          </a:bodyPr>
          <a:lstStyle/>
          <a:p>
            <a:pPr algn="ctr">
              <a:lnSpc>
                <a:spcPts val="3800"/>
              </a:lnSpc>
              <a:tabLst>
                <a:tab pos="4826000" algn="l"/>
              </a:tabLst>
            </a:pPr>
            <a:r>
              <a:rPr lang="en-US" altLang="zh-CN" sz="4408" dirty="0">
                <a:solidFill>
                  <a:srgbClr val="000000"/>
                </a:solidFill>
                <a:latin typeface="Segoe UI" pitchFamily="18" charset="0"/>
                <a:cs typeface="Segoe UI" pitchFamily="18" charset="0"/>
              </a:rPr>
              <a:t>Example2</a:t>
            </a:r>
          </a:p>
        </p:txBody>
      </p:sp>
    </p:spTree>
    <p:extLst>
      <p:ext uri="{BB962C8B-B14F-4D97-AF65-F5344CB8AC3E}">
        <p14:creationId xmlns:p14="http://schemas.microsoft.com/office/powerpoint/2010/main" val="9948203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52399"/>
            <a:ext cx="8816340" cy="3265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0" name="Group 29"/>
          <p:cNvGrpSpPr/>
          <p:nvPr/>
        </p:nvGrpSpPr>
        <p:grpSpPr>
          <a:xfrm>
            <a:off x="-97945" y="3907048"/>
            <a:ext cx="2536345" cy="1663874"/>
            <a:chOff x="6531455" y="3885027"/>
            <a:chExt cx="2536345" cy="1663874"/>
          </a:xfrm>
        </p:grpSpPr>
        <p:grpSp>
          <p:nvGrpSpPr>
            <p:cNvPr id="74" name="Group 73"/>
            <p:cNvGrpSpPr/>
            <p:nvPr/>
          </p:nvGrpSpPr>
          <p:grpSpPr>
            <a:xfrm>
              <a:off x="7455418" y="3885027"/>
              <a:ext cx="1612382" cy="1610695"/>
              <a:chOff x="990600" y="3647105"/>
              <a:chExt cx="1612382" cy="1610695"/>
            </a:xfrm>
          </p:grpSpPr>
          <p:sp>
            <p:nvSpPr>
              <p:cNvPr id="75" name="Oval 74"/>
              <p:cNvSpPr/>
              <p:nvPr/>
            </p:nvSpPr>
            <p:spPr bwMode="auto">
              <a:xfrm>
                <a:off x="990600" y="383177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S</a:t>
                </a:r>
                <a:endParaRPr kumimoji="0" lang="en-US" sz="1800" b="1" i="0" u="none" strike="noStrike" cap="none" normalizeH="0" baseline="0" dirty="0">
                  <a:ln>
                    <a:noFill/>
                  </a:ln>
                  <a:effectLst/>
                  <a:latin typeface="Arial" charset="0"/>
                  <a:cs typeface="Times New Roman" pitchFamily="18" charset="0"/>
                </a:endParaRPr>
              </a:p>
            </p:txBody>
          </p:sp>
          <p:sp>
            <p:nvSpPr>
              <p:cNvPr id="76" name="Oval 75"/>
              <p:cNvSpPr/>
              <p:nvPr/>
            </p:nvSpPr>
            <p:spPr bwMode="auto">
              <a:xfrm>
                <a:off x="1752600" y="4800600"/>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B</a:t>
                </a:r>
                <a:endParaRPr kumimoji="0" lang="en-US" sz="1800" b="1" i="0" u="none" strike="noStrike" cap="none" normalizeH="0" baseline="0" dirty="0">
                  <a:ln>
                    <a:noFill/>
                  </a:ln>
                  <a:effectLst/>
                  <a:latin typeface="Arial" charset="0"/>
                  <a:cs typeface="Times New Roman" pitchFamily="18" charset="0"/>
                </a:endParaRPr>
              </a:p>
            </p:txBody>
          </p:sp>
          <p:sp>
            <p:nvSpPr>
              <p:cNvPr id="77" name="TextBox 76"/>
              <p:cNvSpPr txBox="1"/>
              <p:nvPr/>
            </p:nvSpPr>
            <p:spPr>
              <a:xfrm>
                <a:off x="1344046" y="3647105"/>
                <a:ext cx="931665" cy="400110"/>
              </a:xfrm>
              <a:prstGeom prst="rect">
                <a:avLst/>
              </a:prstGeom>
              <a:noFill/>
            </p:spPr>
            <p:txBody>
              <a:bodyPr wrap="none" rtlCol="0">
                <a:spAutoFit/>
              </a:bodyPr>
              <a:lstStyle/>
              <a:p>
                <a:pPr algn="l"/>
                <a:r>
                  <a:rPr lang="fa-IR" sz="2000" b="1" dirty="0">
                    <a:solidFill>
                      <a:srgbClr val="7030A0"/>
                    </a:solidFill>
                  </a:rPr>
                  <a:t>13 (15)</a:t>
                </a:r>
                <a:endParaRPr lang="en-US" sz="2000" b="1" dirty="0">
                  <a:solidFill>
                    <a:srgbClr val="7030A0"/>
                  </a:solidFill>
                </a:endParaRPr>
              </a:p>
            </p:txBody>
          </p:sp>
          <p:cxnSp>
            <p:nvCxnSpPr>
              <p:cNvPr id="78" name="Straight Connector 77"/>
              <p:cNvCxnSpPr>
                <a:stCxn id="75" idx="5"/>
                <a:endCxn id="76" idx="1"/>
              </p:cNvCxnSpPr>
              <p:nvPr/>
            </p:nvCxnSpPr>
            <p:spPr bwMode="auto">
              <a:xfrm>
                <a:off x="1380845" y="4222016"/>
                <a:ext cx="4387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9" name="TextBox 78"/>
              <p:cNvSpPr txBox="1"/>
              <p:nvPr/>
            </p:nvSpPr>
            <p:spPr>
              <a:xfrm>
                <a:off x="2187484" y="4736068"/>
                <a:ext cx="415498" cy="369332"/>
              </a:xfrm>
              <a:prstGeom prst="rect">
                <a:avLst/>
              </a:prstGeom>
              <a:noFill/>
            </p:spPr>
            <p:txBody>
              <a:bodyPr wrap="none" rtlCol="0">
                <a:spAutoFit/>
              </a:bodyPr>
              <a:lstStyle/>
              <a:p>
                <a:r>
                  <a:rPr lang="en-US" b="1" dirty="0"/>
                  <a:t>24</a:t>
                </a:r>
              </a:p>
            </p:txBody>
          </p:sp>
        </p:grpSp>
        <p:sp>
          <p:nvSpPr>
            <p:cNvPr id="80" name="Oval 79"/>
            <p:cNvSpPr/>
            <p:nvPr/>
          </p:nvSpPr>
          <p:spPr bwMode="auto">
            <a:xfrm>
              <a:off x="6794553" y="509170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A</a:t>
              </a:r>
              <a:endParaRPr kumimoji="0" lang="en-US" sz="1800" b="1" i="0" u="none" strike="noStrike" cap="none" normalizeH="0" baseline="0" dirty="0">
                <a:ln>
                  <a:noFill/>
                </a:ln>
                <a:effectLst/>
                <a:latin typeface="Arial" charset="0"/>
                <a:cs typeface="Times New Roman" pitchFamily="18" charset="0"/>
              </a:endParaRPr>
            </a:p>
          </p:txBody>
        </p:sp>
        <p:cxnSp>
          <p:nvCxnSpPr>
            <p:cNvPr id="81" name="Straight Connector 80"/>
            <p:cNvCxnSpPr>
              <a:endCxn id="80" idx="7"/>
            </p:cNvCxnSpPr>
            <p:nvPr/>
          </p:nvCxnSpPr>
          <p:spPr bwMode="auto">
            <a:xfrm flipH="1">
              <a:off x="7184798" y="4513117"/>
              <a:ext cx="3625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2" name="TextBox 81"/>
            <p:cNvSpPr txBox="1"/>
            <p:nvPr/>
          </p:nvSpPr>
          <p:spPr>
            <a:xfrm>
              <a:off x="6531455" y="4863101"/>
              <a:ext cx="415498" cy="369332"/>
            </a:xfrm>
            <a:prstGeom prst="rect">
              <a:avLst/>
            </a:prstGeom>
            <a:noFill/>
          </p:spPr>
          <p:txBody>
            <a:bodyPr wrap="none" rtlCol="0">
              <a:spAutoFit/>
            </a:bodyPr>
            <a:lstStyle/>
            <a:p>
              <a:r>
                <a:rPr lang="en-US" b="1" dirty="0"/>
                <a:t>15</a:t>
              </a:r>
            </a:p>
          </p:txBody>
        </p:sp>
      </p:grpSp>
      <p:grpSp>
        <p:nvGrpSpPr>
          <p:cNvPr id="39" name="Group 38"/>
          <p:cNvGrpSpPr/>
          <p:nvPr/>
        </p:nvGrpSpPr>
        <p:grpSpPr>
          <a:xfrm>
            <a:off x="2438400" y="3886200"/>
            <a:ext cx="2536345" cy="1663874"/>
            <a:chOff x="6531455" y="3885027"/>
            <a:chExt cx="2536345" cy="1663874"/>
          </a:xfrm>
        </p:grpSpPr>
        <p:grpSp>
          <p:nvGrpSpPr>
            <p:cNvPr id="40" name="Group 39"/>
            <p:cNvGrpSpPr/>
            <p:nvPr/>
          </p:nvGrpSpPr>
          <p:grpSpPr>
            <a:xfrm>
              <a:off x="7455418" y="3885027"/>
              <a:ext cx="1612382" cy="1610695"/>
              <a:chOff x="990600" y="3647105"/>
              <a:chExt cx="1612382" cy="1610695"/>
            </a:xfrm>
          </p:grpSpPr>
          <p:sp>
            <p:nvSpPr>
              <p:cNvPr id="46" name="Oval 45"/>
              <p:cNvSpPr/>
              <p:nvPr/>
            </p:nvSpPr>
            <p:spPr bwMode="auto">
              <a:xfrm>
                <a:off x="990600" y="383177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S</a:t>
                </a:r>
                <a:endParaRPr kumimoji="0" lang="en-US" sz="1800" b="1" i="0" u="none" strike="noStrike" cap="none" normalizeH="0" baseline="0" dirty="0">
                  <a:ln>
                    <a:noFill/>
                  </a:ln>
                  <a:effectLst/>
                  <a:latin typeface="Arial" charset="0"/>
                  <a:cs typeface="Times New Roman" pitchFamily="18" charset="0"/>
                </a:endParaRPr>
              </a:p>
            </p:txBody>
          </p:sp>
          <p:sp>
            <p:nvSpPr>
              <p:cNvPr id="47" name="Oval 46"/>
              <p:cNvSpPr/>
              <p:nvPr/>
            </p:nvSpPr>
            <p:spPr bwMode="auto">
              <a:xfrm>
                <a:off x="1752600" y="4800600"/>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B</a:t>
                </a:r>
                <a:endParaRPr kumimoji="0" lang="en-US" sz="1800" b="1" i="0" u="none" strike="noStrike" cap="none" normalizeH="0" baseline="0" dirty="0">
                  <a:ln>
                    <a:noFill/>
                  </a:ln>
                  <a:effectLst/>
                  <a:latin typeface="Arial" charset="0"/>
                  <a:cs typeface="Times New Roman" pitchFamily="18" charset="0"/>
                </a:endParaRPr>
              </a:p>
            </p:txBody>
          </p:sp>
          <p:sp>
            <p:nvSpPr>
              <p:cNvPr id="64" name="TextBox 63"/>
              <p:cNvSpPr txBox="1"/>
              <p:nvPr/>
            </p:nvSpPr>
            <p:spPr>
              <a:xfrm>
                <a:off x="1344046" y="3647105"/>
                <a:ext cx="867545" cy="400110"/>
              </a:xfrm>
              <a:prstGeom prst="rect">
                <a:avLst/>
              </a:prstGeom>
              <a:noFill/>
            </p:spPr>
            <p:txBody>
              <a:bodyPr wrap="none" rtlCol="0">
                <a:spAutoFit/>
              </a:bodyPr>
              <a:lstStyle/>
              <a:p>
                <a:pPr algn="l"/>
                <a:r>
                  <a:rPr lang="en-US" sz="2000" b="1" dirty="0">
                    <a:solidFill>
                      <a:srgbClr val="7030A0"/>
                    </a:solidFill>
                  </a:rPr>
                  <a:t>15(24)</a:t>
                </a:r>
              </a:p>
            </p:txBody>
          </p:sp>
          <p:cxnSp>
            <p:nvCxnSpPr>
              <p:cNvPr id="66" name="Straight Connector 65"/>
              <p:cNvCxnSpPr>
                <a:stCxn id="46" idx="5"/>
                <a:endCxn id="47" idx="1"/>
              </p:cNvCxnSpPr>
              <p:nvPr/>
            </p:nvCxnSpPr>
            <p:spPr bwMode="auto">
              <a:xfrm>
                <a:off x="1380845" y="4222016"/>
                <a:ext cx="4387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7" name="TextBox 66"/>
              <p:cNvSpPr txBox="1"/>
              <p:nvPr/>
            </p:nvSpPr>
            <p:spPr>
              <a:xfrm>
                <a:off x="2187484" y="4736068"/>
                <a:ext cx="415498" cy="369332"/>
              </a:xfrm>
              <a:prstGeom prst="rect">
                <a:avLst/>
              </a:prstGeom>
              <a:noFill/>
            </p:spPr>
            <p:txBody>
              <a:bodyPr wrap="none" rtlCol="0">
                <a:spAutoFit/>
              </a:bodyPr>
              <a:lstStyle/>
              <a:p>
                <a:r>
                  <a:rPr lang="en-US" b="1" dirty="0"/>
                  <a:t>24</a:t>
                </a:r>
              </a:p>
            </p:txBody>
          </p:sp>
        </p:grpSp>
        <p:sp>
          <p:nvSpPr>
            <p:cNvPr id="41" name="Oval 40"/>
            <p:cNvSpPr/>
            <p:nvPr/>
          </p:nvSpPr>
          <p:spPr bwMode="auto">
            <a:xfrm>
              <a:off x="6794553" y="509170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A</a:t>
              </a:r>
              <a:endParaRPr kumimoji="0" lang="en-US" sz="1800" b="1" i="0" u="none" strike="noStrike" cap="none" normalizeH="0" baseline="0" dirty="0">
                <a:ln>
                  <a:noFill/>
                </a:ln>
                <a:effectLst/>
                <a:latin typeface="Arial" charset="0"/>
                <a:cs typeface="Times New Roman" pitchFamily="18" charset="0"/>
              </a:endParaRPr>
            </a:p>
          </p:txBody>
        </p:sp>
        <p:cxnSp>
          <p:nvCxnSpPr>
            <p:cNvPr id="43" name="Straight Connector 42"/>
            <p:cNvCxnSpPr>
              <a:endCxn id="41" idx="7"/>
            </p:cNvCxnSpPr>
            <p:nvPr/>
          </p:nvCxnSpPr>
          <p:spPr bwMode="auto">
            <a:xfrm flipH="1">
              <a:off x="7184798" y="4513117"/>
              <a:ext cx="3625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5" name="TextBox 44"/>
            <p:cNvSpPr txBox="1"/>
            <p:nvPr/>
          </p:nvSpPr>
          <p:spPr>
            <a:xfrm>
              <a:off x="6531455" y="4863101"/>
              <a:ext cx="415498" cy="369332"/>
            </a:xfrm>
            <a:prstGeom prst="rect">
              <a:avLst/>
            </a:prstGeom>
            <a:noFill/>
          </p:spPr>
          <p:txBody>
            <a:bodyPr wrap="none" rtlCol="0">
              <a:spAutoFit/>
            </a:bodyPr>
            <a:lstStyle/>
            <a:p>
              <a:r>
                <a:rPr lang="en-US" b="1" dirty="0"/>
                <a:t>15</a:t>
              </a:r>
            </a:p>
          </p:txBody>
        </p:sp>
      </p:grpSp>
      <p:grpSp>
        <p:nvGrpSpPr>
          <p:cNvPr id="2" name="Group 1"/>
          <p:cNvGrpSpPr/>
          <p:nvPr/>
        </p:nvGrpSpPr>
        <p:grpSpPr>
          <a:xfrm>
            <a:off x="4775347" y="3810000"/>
            <a:ext cx="2692253" cy="2722352"/>
            <a:chOff x="4546747" y="3907048"/>
            <a:chExt cx="2692253" cy="2722352"/>
          </a:xfrm>
        </p:grpSpPr>
        <p:grpSp>
          <p:nvGrpSpPr>
            <p:cNvPr id="68" name="Group 67"/>
            <p:cNvGrpSpPr/>
            <p:nvPr/>
          </p:nvGrpSpPr>
          <p:grpSpPr>
            <a:xfrm>
              <a:off x="5094046" y="3907048"/>
              <a:ext cx="2144954" cy="1663874"/>
              <a:chOff x="6531455" y="3885027"/>
              <a:chExt cx="2144954" cy="1663874"/>
            </a:xfrm>
          </p:grpSpPr>
          <p:grpSp>
            <p:nvGrpSpPr>
              <p:cNvPr id="83" name="Group 82"/>
              <p:cNvGrpSpPr/>
              <p:nvPr/>
            </p:nvGrpSpPr>
            <p:grpSpPr>
              <a:xfrm>
                <a:off x="7455418" y="3885027"/>
                <a:ext cx="1220991" cy="641866"/>
                <a:chOff x="990600" y="3647105"/>
                <a:chExt cx="1220991" cy="641866"/>
              </a:xfrm>
            </p:grpSpPr>
            <p:sp>
              <p:nvSpPr>
                <p:cNvPr id="87" name="Oval 86"/>
                <p:cNvSpPr/>
                <p:nvPr/>
              </p:nvSpPr>
              <p:spPr bwMode="auto">
                <a:xfrm>
                  <a:off x="990600" y="383177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S</a:t>
                  </a:r>
                  <a:endParaRPr kumimoji="0" lang="en-US" sz="1800" b="1" i="0" u="none" strike="noStrike" cap="none" normalizeH="0" baseline="0" dirty="0">
                    <a:ln>
                      <a:noFill/>
                    </a:ln>
                    <a:effectLst/>
                    <a:latin typeface="Arial" charset="0"/>
                    <a:cs typeface="Times New Roman" pitchFamily="18" charset="0"/>
                  </a:endParaRPr>
                </a:p>
              </p:txBody>
            </p:sp>
            <p:sp>
              <p:nvSpPr>
                <p:cNvPr id="89" name="TextBox 88"/>
                <p:cNvSpPr txBox="1"/>
                <p:nvPr/>
              </p:nvSpPr>
              <p:spPr>
                <a:xfrm>
                  <a:off x="1344046" y="3647105"/>
                  <a:ext cx="867545" cy="400110"/>
                </a:xfrm>
                <a:prstGeom prst="rect">
                  <a:avLst/>
                </a:prstGeom>
                <a:noFill/>
              </p:spPr>
              <p:txBody>
                <a:bodyPr wrap="none" rtlCol="0">
                  <a:spAutoFit/>
                </a:bodyPr>
                <a:lstStyle/>
                <a:p>
                  <a:pPr algn="l"/>
                  <a:r>
                    <a:rPr lang="en-US" sz="2000" b="1" dirty="0">
                      <a:solidFill>
                        <a:srgbClr val="7030A0"/>
                      </a:solidFill>
                    </a:rPr>
                    <a:t>15(24)</a:t>
                  </a:r>
                </a:p>
              </p:txBody>
            </p:sp>
          </p:grpSp>
          <p:sp>
            <p:nvSpPr>
              <p:cNvPr id="84" name="Oval 83"/>
              <p:cNvSpPr/>
              <p:nvPr/>
            </p:nvSpPr>
            <p:spPr bwMode="auto">
              <a:xfrm>
                <a:off x="6794553" y="509170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A</a:t>
                </a:r>
                <a:endParaRPr kumimoji="0" lang="en-US" sz="1800" b="1" i="0" u="none" strike="noStrike" cap="none" normalizeH="0" baseline="0" dirty="0">
                  <a:ln>
                    <a:noFill/>
                  </a:ln>
                  <a:effectLst/>
                  <a:latin typeface="Arial" charset="0"/>
                  <a:cs typeface="Times New Roman" pitchFamily="18" charset="0"/>
                </a:endParaRPr>
              </a:p>
            </p:txBody>
          </p:sp>
          <p:cxnSp>
            <p:nvCxnSpPr>
              <p:cNvPr id="85" name="Straight Connector 84"/>
              <p:cNvCxnSpPr>
                <a:endCxn id="84" idx="7"/>
              </p:cNvCxnSpPr>
              <p:nvPr/>
            </p:nvCxnSpPr>
            <p:spPr bwMode="auto">
              <a:xfrm flipH="1">
                <a:off x="7184798" y="4513117"/>
                <a:ext cx="3625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6" name="TextBox 85"/>
              <p:cNvSpPr txBox="1"/>
              <p:nvPr/>
            </p:nvSpPr>
            <p:spPr>
              <a:xfrm>
                <a:off x="6531455" y="4863101"/>
                <a:ext cx="415498" cy="369332"/>
              </a:xfrm>
              <a:prstGeom prst="rect">
                <a:avLst/>
              </a:prstGeom>
              <a:noFill/>
            </p:spPr>
            <p:txBody>
              <a:bodyPr wrap="none" rtlCol="0">
                <a:spAutoFit/>
              </a:bodyPr>
              <a:lstStyle/>
              <a:p>
                <a:r>
                  <a:rPr lang="en-US" b="1" dirty="0"/>
                  <a:t>15</a:t>
                </a:r>
              </a:p>
            </p:txBody>
          </p:sp>
        </p:grpSp>
        <p:sp>
          <p:nvSpPr>
            <p:cNvPr id="92" name="Oval 91"/>
            <p:cNvSpPr/>
            <p:nvPr/>
          </p:nvSpPr>
          <p:spPr bwMode="auto">
            <a:xfrm>
              <a:off x="4809845" y="6172200"/>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C</a:t>
              </a:r>
              <a:endParaRPr kumimoji="0" lang="en-US" sz="1800" b="1" i="0" u="none" strike="noStrike" cap="none" normalizeH="0" baseline="0" dirty="0">
                <a:ln>
                  <a:noFill/>
                </a:ln>
                <a:effectLst/>
                <a:latin typeface="Arial" charset="0"/>
                <a:cs typeface="Times New Roman" pitchFamily="18" charset="0"/>
              </a:endParaRPr>
            </a:p>
          </p:txBody>
        </p:sp>
        <p:cxnSp>
          <p:nvCxnSpPr>
            <p:cNvPr id="93" name="Straight Connector 92"/>
            <p:cNvCxnSpPr>
              <a:endCxn id="92" idx="7"/>
            </p:cNvCxnSpPr>
            <p:nvPr/>
          </p:nvCxnSpPr>
          <p:spPr bwMode="auto">
            <a:xfrm flipH="1">
              <a:off x="5200090" y="5593616"/>
              <a:ext cx="3625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4" name="TextBox 93"/>
            <p:cNvSpPr txBox="1"/>
            <p:nvPr/>
          </p:nvSpPr>
          <p:spPr>
            <a:xfrm>
              <a:off x="4546747" y="5943600"/>
              <a:ext cx="415498" cy="369332"/>
            </a:xfrm>
            <a:prstGeom prst="rect">
              <a:avLst/>
            </a:prstGeom>
            <a:noFill/>
          </p:spPr>
          <p:txBody>
            <a:bodyPr wrap="none" rtlCol="0">
              <a:spAutoFit/>
            </a:bodyPr>
            <a:lstStyle/>
            <a:p>
              <a:r>
                <a:rPr lang="en-US" b="1" dirty="0"/>
                <a:t>25</a:t>
              </a:r>
            </a:p>
          </p:txBody>
        </p:sp>
      </p:grpSp>
      <p:grpSp>
        <p:nvGrpSpPr>
          <p:cNvPr id="95" name="Group 94"/>
          <p:cNvGrpSpPr/>
          <p:nvPr/>
        </p:nvGrpSpPr>
        <p:grpSpPr>
          <a:xfrm>
            <a:off x="6553200" y="3907048"/>
            <a:ext cx="2692253" cy="2722352"/>
            <a:chOff x="4546747" y="3907048"/>
            <a:chExt cx="2692253" cy="2722352"/>
          </a:xfrm>
        </p:grpSpPr>
        <p:grpSp>
          <p:nvGrpSpPr>
            <p:cNvPr id="96" name="Group 95"/>
            <p:cNvGrpSpPr/>
            <p:nvPr/>
          </p:nvGrpSpPr>
          <p:grpSpPr>
            <a:xfrm>
              <a:off x="5094046" y="3907048"/>
              <a:ext cx="2144954" cy="1663874"/>
              <a:chOff x="6531455" y="3885027"/>
              <a:chExt cx="2144954" cy="1663874"/>
            </a:xfrm>
          </p:grpSpPr>
          <p:grpSp>
            <p:nvGrpSpPr>
              <p:cNvPr id="100" name="Group 99"/>
              <p:cNvGrpSpPr/>
              <p:nvPr/>
            </p:nvGrpSpPr>
            <p:grpSpPr>
              <a:xfrm>
                <a:off x="7455418" y="3885027"/>
                <a:ext cx="1220991" cy="641866"/>
                <a:chOff x="990600" y="3647105"/>
                <a:chExt cx="1220991" cy="641866"/>
              </a:xfrm>
            </p:grpSpPr>
            <p:sp>
              <p:nvSpPr>
                <p:cNvPr id="104" name="Oval 103"/>
                <p:cNvSpPr/>
                <p:nvPr/>
              </p:nvSpPr>
              <p:spPr bwMode="auto">
                <a:xfrm>
                  <a:off x="990600" y="383177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S</a:t>
                  </a:r>
                  <a:endParaRPr kumimoji="0" lang="en-US" sz="1800" b="1" i="0" u="none" strike="noStrike" cap="none" normalizeH="0" baseline="0" dirty="0">
                    <a:ln>
                      <a:noFill/>
                    </a:ln>
                    <a:effectLst/>
                    <a:latin typeface="Arial" charset="0"/>
                    <a:cs typeface="Times New Roman" pitchFamily="18" charset="0"/>
                  </a:endParaRPr>
                </a:p>
              </p:txBody>
            </p:sp>
            <p:sp>
              <p:nvSpPr>
                <p:cNvPr id="105" name="TextBox 104"/>
                <p:cNvSpPr txBox="1"/>
                <p:nvPr/>
              </p:nvSpPr>
              <p:spPr>
                <a:xfrm>
                  <a:off x="1344046" y="3647105"/>
                  <a:ext cx="867545" cy="400110"/>
                </a:xfrm>
                <a:prstGeom prst="rect">
                  <a:avLst/>
                </a:prstGeom>
                <a:noFill/>
              </p:spPr>
              <p:txBody>
                <a:bodyPr wrap="none" rtlCol="0">
                  <a:spAutoFit/>
                </a:bodyPr>
                <a:lstStyle/>
                <a:p>
                  <a:pPr algn="l"/>
                  <a:r>
                    <a:rPr lang="en-US" sz="2000" b="1" dirty="0">
                      <a:solidFill>
                        <a:srgbClr val="7030A0"/>
                      </a:solidFill>
                    </a:rPr>
                    <a:t>15(24)</a:t>
                  </a:r>
                </a:p>
              </p:txBody>
            </p:sp>
          </p:grpSp>
          <p:sp>
            <p:nvSpPr>
              <p:cNvPr id="101" name="Oval 100"/>
              <p:cNvSpPr/>
              <p:nvPr/>
            </p:nvSpPr>
            <p:spPr bwMode="auto">
              <a:xfrm>
                <a:off x="6794553" y="509170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A</a:t>
                </a:r>
                <a:endParaRPr kumimoji="0" lang="en-US" sz="1800" b="1" i="0" u="none" strike="noStrike" cap="none" normalizeH="0" baseline="0" dirty="0">
                  <a:ln>
                    <a:noFill/>
                  </a:ln>
                  <a:effectLst/>
                  <a:latin typeface="Arial" charset="0"/>
                  <a:cs typeface="Times New Roman" pitchFamily="18" charset="0"/>
                </a:endParaRPr>
              </a:p>
            </p:txBody>
          </p:sp>
          <p:cxnSp>
            <p:nvCxnSpPr>
              <p:cNvPr id="102" name="Straight Connector 101"/>
              <p:cNvCxnSpPr>
                <a:endCxn id="101" idx="7"/>
              </p:cNvCxnSpPr>
              <p:nvPr/>
            </p:nvCxnSpPr>
            <p:spPr bwMode="auto">
              <a:xfrm flipH="1">
                <a:off x="7184798" y="4513117"/>
                <a:ext cx="3625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3" name="TextBox 102"/>
              <p:cNvSpPr txBox="1"/>
              <p:nvPr/>
            </p:nvSpPr>
            <p:spPr>
              <a:xfrm>
                <a:off x="6531455" y="4863101"/>
                <a:ext cx="415498" cy="369332"/>
              </a:xfrm>
              <a:prstGeom prst="rect">
                <a:avLst/>
              </a:prstGeom>
              <a:noFill/>
            </p:spPr>
            <p:txBody>
              <a:bodyPr wrap="none" rtlCol="0">
                <a:spAutoFit/>
              </a:bodyPr>
              <a:lstStyle/>
              <a:p>
                <a:r>
                  <a:rPr lang="en-US" b="1" dirty="0"/>
                  <a:t>15</a:t>
                </a:r>
              </a:p>
            </p:txBody>
          </p:sp>
        </p:grpSp>
        <p:sp>
          <p:nvSpPr>
            <p:cNvPr id="97" name="Oval 96"/>
            <p:cNvSpPr/>
            <p:nvPr/>
          </p:nvSpPr>
          <p:spPr bwMode="auto">
            <a:xfrm>
              <a:off x="4809845" y="6172200"/>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C</a:t>
              </a:r>
              <a:endParaRPr kumimoji="0" lang="en-US" sz="1800" b="1" i="0" u="none" strike="noStrike" cap="none" normalizeH="0" baseline="0" dirty="0">
                <a:ln>
                  <a:noFill/>
                </a:ln>
                <a:effectLst/>
                <a:latin typeface="Arial" charset="0"/>
                <a:cs typeface="Times New Roman" pitchFamily="18" charset="0"/>
              </a:endParaRPr>
            </a:p>
          </p:txBody>
        </p:sp>
        <p:cxnSp>
          <p:nvCxnSpPr>
            <p:cNvPr id="98" name="Straight Connector 97"/>
            <p:cNvCxnSpPr>
              <a:endCxn id="97" idx="7"/>
            </p:cNvCxnSpPr>
            <p:nvPr/>
          </p:nvCxnSpPr>
          <p:spPr bwMode="auto">
            <a:xfrm flipH="1">
              <a:off x="5200090" y="5593616"/>
              <a:ext cx="3625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9" name="TextBox 98"/>
            <p:cNvSpPr txBox="1"/>
            <p:nvPr/>
          </p:nvSpPr>
          <p:spPr>
            <a:xfrm>
              <a:off x="4546747" y="5943600"/>
              <a:ext cx="349776" cy="369332"/>
            </a:xfrm>
            <a:prstGeom prst="rect">
              <a:avLst/>
            </a:prstGeom>
            <a:noFill/>
          </p:spPr>
          <p:txBody>
            <a:bodyPr wrap="none" rtlCol="0">
              <a:spAutoFit/>
            </a:bodyPr>
            <a:lstStyle/>
            <a:p>
              <a:r>
                <a:rPr lang="en-US" b="1" dirty="0"/>
                <a:t>∞</a:t>
              </a:r>
            </a:p>
          </p:txBody>
        </p:sp>
      </p:grpSp>
    </p:spTree>
    <p:extLst>
      <p:ext uri="{BB962C8B-B14F-4D97-AF65-F5344CB8AC3E}">
        <p14:creationId xmlns:p14="http://schemas.microsoft.com/office/powerpoint/2010/main" val="6827865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52399"/>
            <a:ext cx="8816340" cy="3265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5" name="Group 94"/>
          <p:cNvGrpSpPr/>
          <p:nvPr/>
        </p:nvGrpSpPr>
        <p:grpSpPr>
          <a:xfrm>
            <a:off x="-76200" y="3819501"/>
            <a:ext cx="2692253" cy="2722352"/>
            <a:chOff x="4546747" y="3907048"/>
            <a:chExt cx="2692253" cy="2722352"/>
          </a:xfrm>
        </p:grpSpPr>
        <p:grpSp>
          <p:nvGrpSpPr>
            <p:cNvPr id="96" name="Group 95"/>
            <p:cNvGrpSpPr/>
            <p:nvPr/>
          </p:nvGrpSpPr>
          <p:grpSpPr>
            <a:xfrm>
              <a:off x="5094046" y="3907048"/>
              <a:ext cx="2144954" cy="1663874"/>
              <a:chOff x="6531455" y="3885027"/>
              <a:chExt cx="2144954" cy="1663874"/>
            </a:xfrm>
          </p:grpSpPr>
          <p:grpSp>
            <p:nvGrpSpPr>
              <p:cNvPr id="100" name="Group 99"/>
              <p:cNvGrpSpPr/>
              <p:nvPr/>
            </p:nvGrpSpPr>
            <p:grpSpPr>
              <a:xfrm>
                <a:off x="7455418" y="3885027"/>
                <a:ext cx="1220991" cy="641866"/>
                <a:chOff x="990600" y="3647105"/>
                <a:chExt cx="1220991" cy="641866"/>
              </a:xfrm>
            </p:grpSpPr>
            <p:sp>
              <p:nvSpPr>
                <p:cNvPr id="104" name="Oval 103"/>
                <p:cNvSpPr/>
                <p:nvPr/>
              </p:nvSpPr>
              <p:spPr bwMode="auto">
                <a:xfrm>
                  <a:off x="990600" y="383177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S</a:t>
                  </a:r>
                  <a:endParaRPr kumimoji="0" lang="en-US" sz="1800" b="1" i="0" u="none" strike="noStrike" cap="none" normalizeH="0" baseline="0" dirty="0">
                    <a:ln>
                      <a:noFill/>
                    </a:ln>
                    <a:effectLst/>
                    <a:latin typeface="Arial" charset="0"/>
                    <a:cs typeface="Times New Roman" pitchFamily="18" charset="0"/>
                  </a:endParaRPr>
                </a:p>
              </p:txBody>
            </p:sp>
            <p:sp>
              <p:nvSpPr>
                <p:cNvPr id="105" name="TextBox 104"/>
                <p:cNvSpPr txBox="1"/>
                <p:nvPr/>
              </p:nvSpPr>
              <p:spPr>
                <a:xfrm>
                  <a:off x="1344046" y="3647105"/>
                  <a:ext cx="867545" cy="400110"/>
                </a:xfrm>
                <a:prstGeom prst="rect">
                  <a:avLst/>
                </a:prstGeom>
                <a:noFill/>
              </p:spPr>
              <p:txBody>
                <a:bodyPr wrap="none" rtlCol="0">
                  <a:spAutoFit/>
                </a:bodyPr>
                <a:lstStyle/>
                <a:p>
                  <a:pPr algn="l"/>
                  <a:r>
                    <a:rPr lang="en-US" sz="2000" b="1" dirty="0">
                      <a:solidFill>
                        <a:srgbClr val="7030A0"/>
                      </a:solidFill>
                    </a:rPr>
                    <a:t>15(24)</a:t>
                  </a:r>
                </a:p>
              </p:txBody>
            </p:sp>
          </p:grpSp>
          <p:sp>
            <p:nvSpPr>
              <p:cNvPr id="101" name="Oval 100"/>
              <p:cNvSpPr/>
              <p:nvPr/>
            </p:nvSpPr>
            <p:spPr bwMode="auto">
              <a:xfrm>
                <a:off x="6794553" y="509170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A</a:t>
                </a:r>
                <a:endParaRPr kumimoji="0" lang="en-US" sz="1800" b="1" i="0" u="none" strike="noStrike" cap="none" normalizeH="0" baseline="0" dirty="0">
                  <a:ln>
                    <a:noFill/>
                  </a:ln>
                  <a:effectLst/>
                  <a:latin typeface="Arial" charset="0"/>
                  <a:cs typeface="Times New Roman" pitchFamily="18" charset="0"/>
                </a:endParaRPr>
              </a:p>
            </p:txBody>
          </p:sp>
          <p:cxnSp>
            <p:nvCxnSpPr>
              <p:cNvPr id="102" name="Straight Connector 101"/>
              <p:cNvCxnSpPr>
                <a:endCxn id="101" idx="7"/>
              </p:cNvCxnSpPr>
              <p:nvPr/>
            </p:nvCxnSpPr>
            <p:spPr bwMode="auto">
              <a:xfrm flipH="1">
                <a:off x="7184798" y="4513117"/>
                <a:ext cx="3625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3" name="TextBox 102"/>
              <p:cNvSpPr txBox="1"/>
              <p:nvPr/>
            </p:nvSpPr>
            <p:spPr>
              <a:xfrm>
                <a:off x="6531455" y="4863101"/>
                <a:ext cx="415498" cy="369332"/>
              </a:xfrm>
              <a:prstGeom prst="rect">
                <a:avLst/>
              </a:prstGeom>
              <a:noFill/>
            </p:spPr>
            <p:txBody>
              <a:bodyPr wrap="none" rtlCol="0">
                <a:spAutoFit/>
              </a:bodyPr>
              <a:lstStyle/>
              <a:p>
                <a:r>
                  <a:rPr lang="en-US" b="1" dirty="0"/>
                  <a:t>15</a:t>
                </a:r>
              </a:p>
            </p:txBody>
          </p:sp>
        </p:grpSp>
        <p:sp>
          <p:nvSpPr>
            <p:cNvPr id="97" name="Oval 96"/>
            <p:cNvSpPr/>
            <p:nvPr/>
          </p:nvSpPr>
          <p:spPr bwMode="auto">
            <a:xfrm>
              <a:off x="4809845" y="6172200"/>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C</a:t>
              </a:r>
              <a:endParaRPr kumimoji="0" lang="en-US" sz="1800" b="1" i="0" u="none" strike="noStrike" cap="none" normalizeH="0" baseline="0" dirty="0">
                <a:ln>
                  <a:noFill/>
                </a:ln>
                <a:effectLst/>
                <a:latin typeface="Arial" charset="0"/>
                <a:cs typeface="Times New Roman" pitchFamily="18" charset="0"/>
              </a:endParaRPr>
            </a:p>
          </p:txBody>
        </p:sp>
        <p:cxnSp>
          <p:nvCxnSpPr>
            <p:cNvPr id="98" name="Straight Connector 97"/>
            <p:cNvCxnSpPr>
              <a:endCxn id="97" idx="7"/>
            </p:cNvCxnSpPr>
            <p:nvPr/>
          </p:nvCxnSpPr>
          <p:spPr bwMode="auto">
            <a:xfrm flipH="1">
              <a:off x="5200090" y="5593616"/>
              <a:ext cx="3625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9" name="TextBox 98"/>
            <p:cNvSpPr txBox="1"/>
            <p:nvPr/>
          </p:nvSpPr>
          <p:spPr>
            <a:xfrm>
              <a:off x="4546747" y="5943600"/>
              <a:ext cx="349776" cy="369332"/>
            </a:xfrm>
            <a:prstGeom prst="rect">
              <a:avLst/>
            </a:prstGeom>
            <a:noFill/>
          </p:spPr>
          <p:txBody>
            <a:bodyPr wrap="none" rtlCol="0">
              <a:spAutoFit/>
            </a:bodyPr>
            <a:lstStyle/>
            <a:p>
              <a:r>
                <a:rPr lang="en-US" b="1" dirty="0"/>
                <a:t>∞</a:t>
              </a:r>
            </a:p>
          </p:txBody>
        </p:sp>
      </p:grpSp>
      <p:grpSp>
        <p:nvGrpSpPr>
          <p:cNvPr id="6" name="Group 5"/>
          <p:cNvGrpSpPr/>
          <p:nvPr/>
        </p:nvGrpSpPr>
        <p:grpSpPr>
          <a:xfrm>
            <a:off x="2143441" y="3886200"/>
            <a:ext cx="2144954" cy="2722608"/>
            <a:chOff x="2143441" y="3886200"/>
            <a:chExt cx="2144954" cy="2722608"/>
          </a:xfrm>
        </p:grpSpPr>
        <p:grpSp>
          <p:nvGrpSpPr>
            <p:cNvPr id="5" name="Group 4"/>
            <p:cNvGrpSpPr/>
            <p:nvPr/>
          </p:nvGrpSpPr>
          <p:grpSpPr>
            <a:xfrm>
              <a:off x="2143441" y="3886200"/>
              <a:ext cx="2144954" cy="2722608"/>
              <a:chOff x="2143441" y="3886200"/>
              <a:chExt cx="2144954" cy="2722608"/>
            </a:xfrm>
          </p:grpSpPr>
          <p:grpSp>
            <p:nvGrpSpPr>
              <p:cNvPr id="48" name="Group 47"/>
              <p:cNvGrpSpPr/>
              <p:nvPr/>
            </p:nvGrpSpPr>
            <p:grpSpPr>
              <a:xfrm>
                <a:off x="2143441" y="3886200"/>
                <a:ext cx="2144954" cy="2722608"/>
                <a:chOff x="5094046" y="3907048"/>
                <a:chExt cx="2144954" cy="2722608"/>
              </a:xfrm>
            </p:grpSpPr>
            <p:grpSp>
              <p:nvGrpSpPr>
                <p:cNvPr id="49" name="Group 48"/>
                <p:cNvGrpSpPr/>
                <p:nvPr/>
              </p:nvGrpSpPr>
              <p:grpSpPr>
                <a:xfrm>
                  <a:off x="5094046" y="3907048"/>
                  <a:ext cx="2144954" cy="1663874"/>
                  <a:chOff x="6531455" y="3885027"/>
                  <a:chExt cx="2144954" cy="1663874"/>
                </a:xfrm>
              </p:grpSpPr>
              <p:grpSp>
                <p:nvGrpSpPr>
                  <p:cNvPr id="53" name="Group 52"/>
                  <p:cNvGrpSpPr/>
                  <p:nvPr/>
                </p:nvGrpSpPr>
                <p:grpSpPr>
                  <a:xfrm>
                    <a:off x="7455418" y="3885027"/>
                    <a:ext cx="1220991" cy="641866"/>
                    <a:chOff x="990600" y="3647105"/>
                    <a:chExt cx="1220991" cy="641866"/>
                  </a:xfrm>
                </p:grpSpPr>
                <p:sp>
                  <p:nvSpPr>
                    <p:cNvPr id="57" name="Oval 56"/>
                    <p:cNvSpPr/>
                    <p:nvPr/>
                  </p:nvSpPr>
                  <p:spPr bwMode="auto">
                    <a:xfrm>
                      <a:off x="990600" y="383177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S</a:t>
                      </a:r>
                      <a:endParaRPr kumimoji="0" lang="en-US" sz="1800" b="1" i="0" u="none" strike="noStrike" cap="none" normalizeH="0" baseline="0" dirty="0">
                        <a:ln>
                          <a:noFill/>
                        </a:ln>
                        <a:effectLst/>
                        <a:latin typeface="Arial" charset="0"/>
                        <a:cs typeface="Times New Roman" pitchFamily="18" charset="0"/>
                      </a:endParaRPr>
                    </a:p>
                  </p:txBody>
                </p:sp>
                <p:sp>
                  <p:nvSpPr>
                    <p:cNvPr id="58" name="TextBox 57"/>
                    <p:cNvSpPr txBox="1"/>
                    <p:nvPr/>
                  </p:nvSpPr>
                  <p:spPr>
                    <a:xfrm>
                      <a:off x="1344046" y="3647105"/>
                      <a:ext cx="867545" cy="400110"/>
                    </a:xfrm>
                    <a:prstGeom prst="rect">
                      <a:avLst/>
                    </a:prstGeom>
                    <a:noFill/>
                  </p:spPr>
                  <p:txBody>
                    <a:bodyPr wrap="none" rtlCol="0">
                      <a:spAutoFit/>
                    </a:bodyPr>
                    <a:lstStyle/>
                    <a:p>
                      <a:pPr algn="l"/>
                      <a:r>
                        <a:rPr lang="en-US" sz="2000" b="1" dirty="0">
                          <a:solidFill>
                            <a:srgbClr val="7030A0"/>
                          </a:solidFill>
                        </a:rPr>
                        <a:t>15(24)</a:t>
                      </a:r>
                    </a:p>
                  </p:txBody>
                </p:sp>
              </p:grpSp>
              <p:sp>
                <p:nvSpPr>
                  <p:cNvPr id="54" name="Oval 53"/>
                  <p:cNvSpPr/>
                  <p:nvPr/>
                </p:nvSpPr>
                <p:spPr bwMode="auto">
                  <a:xfrm>
                    <a:off x="6794553" y="509170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A</a:t>
                    </a:r>
                    <a:endParaRPr kumimoji="0" lang="en-US" sz="1800" b="1" i="0" u="none" strike="noStrike" cap="none" normalizeH="0" baseline="0" dirty="0">
                      <a:ln>
                        <a:noFill/>
                      </a:ln>
                      <a:effectLst/>
                      <a:latin typeface="Arial" charset="0"/>
                      <a:cs typeface="Times New Roman" pitchFamily="18" charset="0"/>
                    </a:endParaRPr>
                  </a:p>
                </p:txBody>
              </p:sp>
              <p:cxnSp>
                <p:nvCxnSpPr>
                  <p:cNvPr id="55" name="Straight Connector 54"/>
                  <p:cNvCxnSpPr>
                    <a:endCxn id="54" idx="7"/>
                  </p:cNvCxnSpPr>
                  <p:nvPr/>
                </p:nvCxnSpPr>
                <p:spPr bwMode="auto">
                  <a:xfrm flipH="1">
                    <a:off x="7184798" y="4513117"/>
                    <a:ext cx="3625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6" name="TextBox 55"/>
                  <p:cNvSpPr txBox="1"/>
                  <p:nvPr/>
                </p:nvSpPr>
                <p:spPr>
                  <a:xfrm>
                    <a:off x="6531455" y="4723227"/>
                    <a:ext cx="734496" cy="369332"/>
                  </a:xfrm>
                  <a:prstGeom prst="rect">
                    <a:avLst/>
                  </a:prstGeom>
                  <a:noFill/>
                </p:spPr>
                <p:txBody>
                  <a:bodyPr wrap="none" rtlCol="0">
                    <a:spAutoFit/>
                  </a:bodyPr>
                  <a:lstStyle/>
                  <a:p>
                    <a:r>
                      <a:rPr lang="en-US" b="1" dirty="0"/>
                      <a:t>15(∞)</a:t>
                    </a:r>
                  </a:p>
                </p:txBody>
              </p:sp>
            </p:grpSp>
            <p:sp>
              <p:nvSpPr>
                <p:cNvPr id="50" name="Oval 49"/>
                <p:cNvSpPr/>
                <p:nvPr/>
              </p:nvSpPr>
              <p:spPr bwMode="auto">
                <a:xfrm>
                  <a:off x="5814343" y="6172456"/>
                  <a:ext cx="793862"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G1</a:t>
                  </a:r>
                  <a:endParaRPr kumimoji="0" lang="en-US" sz="1800" b="1" i="0" u="none" strike="noStrike" cap="none" normalizeH="0" baseline="0" dirty="0">
                    <a:ln>
                      <a:noFill/>
                    </a:ln>
                    <a:effectLst/>
                    <a:latin typeface="Arial" charset="0"/>
                    <a:cs typeface="Times New Roman" pitchFamily="18" charset="0"/>
                  </a:endParaRPr>
                </a:p>
              </p:txBody>
            </p:sp>
          </p:grpSp>
          <p:cxnSp>
            <p:nvCxnSpPr>
              <p:cNvPr id="4" name="Straight Connector 3"/>
              <p:cNvCxnSpPr>
                <a:stCxn id="54" idx="5"/>
                <a:endCxn id="50" idx="0"/>
              </p:cNvCxnSpPr>
              <p:nvPr/>
            </p:nvCxnSpPr>
            <p:spPr bwMode="auto">
              <a:xfrm>
                <a:off x="2796784" y="5483119"/>
                <a:ext cx="463885" cy="66848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9" name="TextBox 58"/>
            <p:cNvSpPr txBox="1"/>
            <p:nvPr/>
          </p:nvSpPr>
          <p:spPr>
            <a:xfrm>
              <a:off x="3549857" y="6040719"/>
              <a:ext cx="415498" cy="369332"/>
            </a:xfrm>
            <a:prstGeom prst="rect">
              <a:avLst/>
            </a:prstGeom>
            <a:noFill/>
          </p:spPr>
          <p:txBody>
            <a:bodyPr wrap="none" rtlCol="0">
              <a:spAutoFit/>
            </a:bodyPr>
            <a:lstStyle/>
            <a:p>
              <a:r>
                <a:rPr lang="en-US" b="1" dirty="0"/>
                <a:t>20</a:t>
              </a:r>
            </a:p>
          </p:txBody>
        </p:sp>
      </p:grpSp>
      <p:grpSp>
        <p:nvGrpSpPr>
          <p:cNvPr id="7" name="Group 6"/>
          <p:cNvGrpSpPr/>
          <p:nvPr/>
        </p:nvGrpSpPr>
        <p:grpSpPr>
          <a:xfrm>
            <a:off x="4179646" y="3810000"/>
            <a:ext cx="2144954" cy="2722608"/>
            <a:chOff x="4179646" y="3810000"/>
            <a:chExt cx="2144954" cy="2722608"/>
          </a:xfrm>
        </p:grpSpPr>
        <p:grpSp>
          <p:nvGrpSpPr>
            <p:cNvPr id="73" name="Group 72"/>
            <p:cNvGrpSpPr/>
            <p:nvPr/>
          </p:nvGrpSpPr>
          <p:grpSpPr>
            <a:xfrm>
              <a:off x="4179646" y="3810000"/>
              <a:ext cx="2144954" cy="2722608"/>
              <a:chOff x="2143441" y="3886200"/>
              <a:chExt cx="2144954" cy="2722608"/>
            </a:xfrm>
          </p:grpSpPr>
          <p:grpSp>
            <p:nvGrpSpPr>
              <p:cNvPr id="88" name="Group 87"/>
              <p:cNvGrpSpPr/>
              <p:nvPr/>
            </p:nvGrpSpPr>
            <p:grpSpPr>
              <a:xfrm>
                <a:off x="2143441" y="3886200"/>
                <a:ext cx="2144954" cy="2722608"/>
                <a:chOff x="5094046" y="3907048"/>
                <a:chExt cx="2144954" cy="2722608"/>
              </a:xfrm>
            </p:grpSpPr>
            <p:grpSp>
              <p:nvGrpSpPr>
                <p:cNvPr id="91" name="Group 90"/>
                <p:cNvGrpSpPr/>
                <p:nvPr/>
              </p:nvGrpSpPr>
              <p:grpSpPr>
                <a:xfrm>
                  <a:off x="5094046" y="3907048"/>
                  <a:ext cx="2144954" cy="1663874"/>
                  <a:chOff x="6531455" y="3885027"/>
                  <a:chExt cx="2144954" cy="1663874"/>
                </a:xfrm>
              </p:grpSpPr>
              <p:grpSp>
                <p:nvGrpSpPr>
                  <p:cNvPr id="107" name="Group 106"/>
                  <p:cNvGrpSpPr/>
                  <p:nvPr/>
                </p:nvGrpSpPr>
                <p:grpSpPr>
                  <a:xfrm>
                    <a:off x="7455418" y="3885027"/>
                    <a:ext cx="1220991" cy="641866"/>
                    <a:chOff x="990600" y="3647105"/>
                    <a:chExt cx="1220991" cy="641866"/>
                  </a:xfrm>
                </p:grpSpPr>
                <p:sp>
                  <p:nvSpPr>
                    <p:cNvPr id="111" name="Oval 110"/>
                    <p:cNvSpPr/>
                    <p:nvPr/>
                  </p:nvSpPr>
                  <p:spPr bwMode="auto">
                    <a:xfrm>
                      <a:off x="990600" y="383177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S</a:t>
                      </a:r>
                      <a:endParaRPr kumimoji="0" lang="en-US" sz="1800" b="1" i="0" u="none" strike="noStrike" cap="none" normalizeH="0" baseline="0" dirty="0">
                        <a:ln>
                          <a:noFill/>
                        </a:ln>
                        <a:effectLst/>
                        <a:latin typeface="Arial" charset="0"/>
                        <a:cs typeface="Times New Roman" pitchFamily="18" charset="0"/>
                      </a:endParaRPr>
                    </a:p>
                  </p:txBody>
                </p:sp>
                <p:sp>
                  <p:nvSpPr>
                    <p:cNvPr id="112" name="TextBox 111"/>
                    <p:cNvSpPr txBox="1"/>
                    <p:nvPr/>
                  </p:nvSpPr>
                  <p:spPr>
                    <a:xfrm>
                      <a:off x="1344046" y="3647105"/>
                      <a:ext cx="867545" cy="400110"/>
                    </a:xfrm>
                    <a:prstGeom prst="rect">
                      <a:avLst/>
                    </a:prstGeom>
                    <a:noFill/>
                  </p:spPr>
                  <p:txBody>
                    <a:bodyPr wrap="none" rtlCol="0">
                      <a:spAutoFit/>
                    </a:bodyPr>
                    <a:lstStyle/>
                    <a:p>
                      <a:pPr algn="l"/>
                      <a:r>
                        <a:rPr lang="en-US" sz="2000" b="1" dirty="0">
                          <a:solidFill>
                            <a:srgbClr val="7030A0"/>
                          </a:solidFill>
                        </a:rPr>
                        <a:t>15(24)</a:t>
                      </a:r>
                    </a:p>
                  </p:txBody>
                </p:sp>
              </p:grpSp>
              <p:sp>
                <p:nvSpPr>
                  <p:cNvPr id="108" name="Oval 107"/>
                  <p:cNvSpPr/>
                  <p:nvPr/>
                </p:nvSpPr>
                <p:spPr bwMode="auto">
                  <a:xfrm>
                    <a:off x="6794553" y="509170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A</a:t>
                    </a:r>
                    <a:endParaRPr kumimoji="0" lang="en-US" sz="1800" b="1" i="0" u="none" strike="noStrike" cap="none" normalizeH="0" baseline="0" dirty="0">
                      <a:ln>
                        <a:noFill/>
                      </a:ln>
                      <a:effectLst/>
                      <a:latin typeface="Arial" charset="0"/>
                      <a:cs typeface="Times New Roman" pitchFamily="18" charset="0"/>
                    </a:endParaRPr>
                  </a:p>
                </p:txBody>
              </p:sp>
              <p:cxnSp>
                <p:nvCxnSpPr>
                  <p:cNvPr id="109" name="Straight Connector 108"/>
                  <p:cNvCxnSpPr>
                    <a:endCxn id="108" idx="7"/>
                  </p:cNvCxnSpPr>
                  <p:nvPr/>
                </p:nvCxnSpPr>
                <p:spPr bwMode="auto">
                  <a:xfrm flipH="1">
                    <a:off x="7184798" y="4513117"/>
                    <a:ext cx="3625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0" name="TextBox 109"/>
                  <p:cNvSpPr txBox="1"/>
                  <p:nvPr/>
                </p:nvSpPr>
                <p:spPr>
                  <a:xfrm>
                    <a:off x="6531455" y="4887295"/>
                    <a:ext cx="415498" cy="369332"/>
                  </a:xfrm>
                  <a:prstGeom prst="rect">
                    <a:avLst/>
                  </a:prstGeom>
                  <a:noFill/>
                </p:spPr>
                <p:txBody>
                  <a:bodyPr wrap="none" rtlCol="0">
                    <a:spAutoFit/>
                  </a:bodyPr>
                  <a:lstStyle/>
                  <a:p>
                    <a:r>
                      <a:rPr lang="en-US" b="1" dirty="0"/>
                      <a:t>20</a:t>
                    </a:r>
                  </a:p>
                </p:txBody>
              </p:sp>
            </p:grpSp>
            <p:sp>
              <p:nvSpPr>
                <p:cNvPr id="106" name="Oval 105"/>
                <p:cNvSpPr/>
                <p:nvPr/>
              </p:nvSpPr>
              <p:spPr bwMode="auto">
                <a:xfrm>
                  <a:off x="5814343" y="6172456"/>
                  <a:ext cx="793862"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G1</a:t>
                  </a:r>
                  <a:endParaRPr kumimoji="0" lang="en-US" sz="1800" b="1" i="0" u="none" strike="noStrike" cap="none" normalizeH="0" baseline="0" dirty="0">
                    <a:ln>
                      <a:noFill/>
                    </a:ln>
                    <a:effectLst/>
                    <a:latin typeface="Arial" charset="0"/>
                    <a:cs typeface="Times New Roman" pitchFamily="18" charset="0"/>
                  </a:endParaRPr>
                </a:p>
              </p:txBody>
            </p:sp>
          </p:grpSp>
          <p:cxnSp>
            <p:nvCxnSpPr>
              <p:cNvPr id="90" name="Straight Connector 89"/>
              <p:cNvCxnSpPr>
                <a:stCxn id="108" idx="5"/>
                <a:endCxn id="106" idx="0"/>
              </p:cNvCxnSpPr>
              <p:nvPr/>
            </p:nvCxnSpPr>
            <p:spPr bwMode="auto">
              <a:xfrm>
                <a:off x="2796784" y="5483119"/>
                <a:ext cx="463885" cy="66848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13" name="TextBox 112"/>
            <p:cNvSpPr txBox="1"/>
            <p:nvPr/>
          </p:nvSpPr>
          <p:spPr>
            <a:xfrm>
              <a:off x="5560809" y="5890742"/>
              <a:ext cx="415498" cy="369332"/>
            </a:xfrm>
            <a:prstGeom prst="rect">
              <a:avLst/>
            </a:prstGeom>
            <a:noFill/>
          </p:spPr>
          <p:txBody>
            <a:bodyPr wrap="none" rtlCol="0">
              <a:spAutoFit/>
            </a:bodyPr>
            <a:lstStyle/>
            <a:p>
              <a:r>
                <a:rPr lang="en-US" b="1" dirty="0"/>
                <a:t>20</a:t>
              </a:r>
            </a:p>
          </p:txBody>
        </p:sp>
      </p:grpSp>
      <p:grpSp>
        <p:nvGrpSpPr>
          <p:cNvPr id="8" name="Group 7"/>
          <p:cNvGrpSpPr/>
          <p:nvPr/>
        </p:nvGrpSpPr>
        <p:grpSpPr>
          <a:xfrm>
            <a:off x="6172200" y="3810000"/>
            <a:ext cx="2144954" cy="2722608"/>
            <a:chOff x="6172200" y="3810000"/>
            <a:chExt cx="2144954" cy="2722608"/>
          </a:xfrm>
        </p:grpSpPr>
        <p:grpSp>
          <p:nvGrpSpPr>
            <p:cNvPr id="114" name="Group 113"/>
            <p:cNvGrpSpPr/>
            <p:nvPr/>
          </p:nvGrpSpPr>
          <p:grpSpPr>
            <a:xfrm>
              <a:off x="6172200" y="3810000"/>
              <a:ext cx="2144954" cy="2722608"/>
              <a:chOff x="2143441" y="3886200"/>
              <a:chExt cx="2144954" cy="2722608"/>
            </a:xfrm>
          </p:grpSpPr>
          <p:grpSp>
            <p:nvGrpSpPr>
              <p:cNvPr id="115" name="Group 114"/>
              <p:cNvGrpSpPr/>
              <p:nvPr/>
            </p:nvGrpSpPr>
            <p:grpSpPr>
              <a:xfrm>
                <a:off x="2143441" y="3886200"/>
                <a:ext cx="2144954" cy="2722608"/>
                <a:chOff x="5094046" y="3907048"/>
                <a:chExt cx="2144954" cy="2722608"/>
              </a:xfrm>
            </p:grpSpPr>
            <p:grpSp>
              <p:nvGrpSpPr>
                <p:cNvPr id="117" name="Group 116"/>
                <p:cNvGrpSpPr/>
                <p:nvPr/>
              </p:nvGrpSpPr>
              <p:grpSpPr>
                <a:xfrm>
                  <a:off x="5094046" y="3907048"/>
                  <a:ext cx="2144954" cy="1663874"/>
                  <a:chOff x="6531455" y="3885027"/>
                  <a:chExt cx="2144954" cy="1663874"/>
                </a:xfrm>
              </p:grpSpPr>
              <p:grpSp>
                <p:nvGrpSpPr>
                  <p:cNvPr id="119" name="Group 118"/>
                  <p:cNvGrpSpPr/>
                  <p:nvPr/>
                </p:nvGrpSpPr>
                <p:grpSpPr>
                  <a:xfrm>
                    <a:off x="7455418" y="3885027"/>
                    <a:ext cx="1220991" cy="641866"/>
                    <a:chOff x="990600" y="3647105"/>
                    <a:chExt cx="1220991" cy="641866"/>
                  </a:xfrm>
                </p:grpSpPr>
                <p:sp>
                  <p:nvSpPr>
                    <p:cNvPr id="123" name="Oval 122"/>
                    <p:cNvSpPr/>
                    <p:nvPr/>
                  </p:nvSpPr>
                  <p:spPr bwMode="auto">
                    <a:xfrm>
                      <a:off x="990600" y="383177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S</a:t>
                      </a:r>
                      <a:endParaRPr kumimoji="0" lang="en-US" sz="1800" b="1" i="0" u="none" strike="noStrike" cap="none" normalizeH="0" baseline="0" dirty="0">
                        <a:ln>
                          <a:noFill/>
                        </a:ln>
                        <a:effectLst/>
                        <a:latin typeface="Arial" charset="0"/>
                        <a:cs typeface="Times New Roman" pitchFamily="18" charset="0"/>
                      </a:endParaRPr>
                    </a:p>
                  </p:txBody>
                </p:sp>
                <p:sp>
                  <p:nvSpPr>
                    <p:cNvPr id="124" name="TextBox 123"/>
                    <p:cNvSpPr txBox="1"/>
                    <p:nvPr/>
                  </p:nvSpPr>
                  <p:spPr>
                    <a:xfrm>
                      <a:off x="1344046" y="3647105"/>
                      <a:ext cx="867545" cy="400110"/>
                    </a:xfrm>
                    <a:prstGeom prst="rect">
                      <a:avLst/>
                    </a:prstGeom>
                    <a:noFill/>
                  </p:spPr>
                  <p:txBody>
                    <a:bodyPr wrap="none" rtlCol="0">
                      <a:spAutoFit/>
                    </a:bodyPr>
                    <a:lstStyle/>
                    <a:p>
                      <a:pPr algn="l"/>
                      <a:r>
                        <a:rPr lang="en-US" sz="2000" b="1" dirty="0">
                          <a:solidFill>
                            <a:srgbClr val="7030A0"/>
                          </a:solidFill>
                        </a:rPr>
                        <a:t>20(24)</a:t>
                      </a:r>
                    </a:p>
                  </p:txBody>
                </p:sp>
              </p:grpSp>
              <p:sp>
                <p:nvSpPr>
                  <p:cNvPr id="120" name="Oval 119"/>
                  <p:cNvSpPr/>
                  <p:nvPr/>
                </p:nvSpPr>
                <p:spPr bwMode="auto">
                  <a:xfrm>
                    <a:off x="6794553" y="5091701"/>
                    <a:ext cx="457200"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A</a:t>
                    </a:r>
                    <a:endParaRPr kumimoji="0" lang="en-US" sz="1800" b="1" i="0" u="none" strike="noStrike" cap="none" normalizeH="0" baseline="0" dirty="0">
                      <a:ln>
                        <a:noFill/>
                      </a:ln>
                      <a:effectLst/>
                      <a:latin typeface="Arial" charset="0"/>
                      <a:cs typeface="Times New Roman" pitchFamily="18" charset="0"/>
                    </a:endParaRPr>
                  </a:p>
                </p:txBody>
              </p:sp>
              <p:cxnSp>
                <p:nvCxnSpPr>
                  <p:cNvPr id="121" name="Straight Connector 120"/>
                  <p:cNvCxnSpPr>
                    <a:endCxn id="120" idx="7"/>
                  </p:cNvCxnSpPr>
                  <p:nvPr/>
                </p:nvCxnSpPr>
                <p:spPr bwMode="auto">
                  <a:xfrm flipH="1">
                    <a:off x="7184798" y="4513117"/>
                    <a:ext cx="362510" cy="64553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2" name="TextBox 121"/>
                  <p:cNvSpPr txBox="1"/>
                  <p:nvPr/>
                </p:nvSpPr>
                <p:spPr>
                  <a:xfrm>
                    <a:off x="6531455" y="4799427"/>
                    <a:ext cx="415498" cy="369332"/>
                  </a:xfrm>
                  <a:prstGeom prst="rect">
                    <a:avLst/>
                  </a:prstGeom>
                  <a:noFill/>
                </p:spPr>
                <p:txBody>
                  <a:bodyPr wrap="none" rtlCol="0">
                    <a:spAutoFit/>
                  </a:bodyPr>
                  <a:lstStyle/>
                  <a:p>
                    <a:r>
                      <a:rPr lang="en-US" b="1" dirty="0"/>
                      <a:t>20</a:t>
                    </a:r>
                  </a:p>
                </p:txBody>
              </p:sp>
            </p:grpSp>
            <p:sp>
              <p:nvSpPr>
                <p:cNvPr id="118" name="Oval 117"/>
                <p:cNvSpPr/>
                <p:nvPr/>
              </p:nvSpPr>
              <p:spPr bwMode="auto">
                <a:xfrm>
                  <a:off x="5814343" y="6172456"/>
                  <a:ext cx="793862" cy="457200"/>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b="1" dirty="0">
                      <a:latin typeface="Arial" charset="0"/>
                      <a:cs typeface="Times New Roman" pitchFamily="18" charset="0"/>
                    </a:rPr>
                    <a:t>G1</a:t>
                  </a:r>
                  <a:endParaRPr kumimoji="0" lang="en-US" sz="1800" b="1" i="0" u="none" strike="noStrike" cap="none" normalizeH="0" baseline="0" dirty="0">
                    <a:ln>
                      <a:noFill/>
                    </a:ln>
                    <a:effectLst/>
                    <a:latin typeface="Arial" charset="0"/>
                    <a:cs typeface="Times New Roman" pitchFamily="18" charset="0"/>
                  </a:endParaRPr>
                </a:p>
              </p:txBody>
            </p:sp>
          </p:grpSp>
          <p:cxnSp>
            <p:nvCxnSpPr>
              <p:cNvPr id="116" name="Straight Connector 115"/>
              <p:cNvCxnSpPr>
                <a:stCxn id="120" idx="5"/>
                <a:endCxn id="118" idx="0"/>
              </p:cNvCxnSpPr>
              <p:nvPr/>
            </p:nvCxnSpPr>
            <p:spPr bwMode="auto">
              <a:xfrm>
                <a:off x="2796784" y="5483119"/>
                <a:ext cx="463885" cy="66848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25" name="TextBox 124"/>
            <p:cNvSpPr txBox="1"/>
            <p:nvPr/>
          </p:nvSpPr>
          <p:spPr>
            <a:xfrm>
              <a:off x="7467883" y="5856053"/>
              <a:ext cx="415498" cy="369332"/>
            </a:xfrm>
            <a:prstGeom prst="rect">
              <a:avLst/>
            </a:prstGeom>
            <a:noFill/>
          </p:spPr>
          <p:txBody>
            <a:bodyPr wrap="none" rtlCol="0">
              <a:spAutoFit/>
            </a:bodyPr>
            <a:lstStyle/>
            <a:p>
              <a:r>
                <a:rPr lang="en-US" b="1" dirty="0"/>
                <a:t>20</a:t>
              </a:r>
            </a:p>
          </p:txBody>
        </p:sp>
      </p:grpSp>
    </p:spTree>
    <p:extLst>
      <p:ext uri="{BB962C8B-B14F-4D97-AF65-F5344CB8AC3E}">
        <p14:creationId xmlns:p14="http://schemas.microsoft.com/office/powerpoint/2010/main" val="3809994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2EAA5267-E5C2-4B35-AABE-34F04F09FFBD}" type="slidenum">
              <a:rPr lang="fa-IR"/>
              <a:pPr>
                <a:defRPr/>
              </a:pPr>
              <a:t>8</a:t>
            </a:fld>
            <a:endParaRPr lang="en-US"/>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7467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80114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4" name="Freeform 3"/>
          <p:cNvSpPr/>
          <p:nvPr/>
        </p:nvSpPr>
        <p:spPr>
          <a:xfrm>
            <a:off x="0" y="3429000"/>
            <a:ext cx="8312704" cy="3415393"/>
          </a:xfrm>
          <a:custGeom>
            <a:avLst/>
            <a:gdLst>
              <a:gd name="connsiteX0" fmla="*/ 0 w 9143974"/>
              <a:gd name="connsiteY0" fmla="*/ 0 h 3187700"/>
              <a:gd name="connsiteX1" fmla="*/ 9143974 w 9143974"/>
              <a:gd name="connsiteY1" fmla="*/ 0 h 3187700"/>
              <a:gd name="connsiteX2" fmla="*/ 9143974 w 9143974"/>
              <a:gd name="connsiteY2" fmla="*/ 3187700 h 3187700"/>
              <a:gd name="connsiteX3" fmla="*/ 0 w 9143974"/>
              <a:gd name="connsiteY3" fmla="*/ 3187700 h 3187700"/>
              <a:gd name="connsiteX4" fmla="*/ 0 w 9143974"/>
              <a:gd name="connsiteY4" fmla="*/ 0 h 3187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974" h="3187700">
                <a:moveTo>
                  <a:pt x="0" y="0"/>
                </a:moveTo>
                <a:lnTo>
                  <a:pt x="9143974" y="0"/>
                </a:lnTo>
                <a:lnTo>
                  <a:pt x="9143974" y="3187700"/>
                </a:lnTo>
                <a:lnTo>
                  <a:pt x="0" y="31877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2596225" y="3582622"/>
            <a:ext cx="520044" cy="612909"/>
          </a:xfrm>
          <a:custGeom>
            <a:avLst/>
            <a:gdLst>
              <a:gd name="connsiteX0" fmla="*/ 0 w 572048"/>
              <a:gd name="connsiteY0" fmla="*/ 286786 h 572048"/>
              <a:gd name="connsiteX1" fmla="*/ 286787 w 572048"/>
              <a:gd name="connsiteY1" fmla="*/ 0 h 572048"/>
              <a:gd name="connsiteX2" fmla="*/ 286787 w 572048"/>
              <a:gd name="connsiteY2" fmla="*/ 0 h 572048"/>
              <a:gd name="connsiteX3" fmla="*/ 286787 w 572048"/>
              <a:gd name="connsiteY3" fmla="*/ 0 h 572048"/>
              <a:gd name="connsiteX4" fmla="*/ 572048 w 572048"/>
              <a:gd name="connsiteY4" fmla="*/ 286786 h 572048"/>
              <a:gd name="connsiteX5" fmla="*/ 572048 w 572048"/>
              <a:gd name="connsiteY5" fmla="*/ 286786 h 572048"/>
              <a:gd name="connsiteX6" fmla="*/ 572048 w 572048"/>
              <a:gd name="connsiteY6" fmla="*/ 286786 h 572048"/>
              <a:gd name="connsiteX7" fmla="*/ 286787 w 572048"/>
              <a:gd name="connsiteY7" fmla="*/ 572048 h 572048"/>
              <a:gd name="connsiteX8" fmla="*/ 286787 w 572048"/>
              <a:gd name="connsiteY8" fmla="*/ 572048 h 572048"/>
              <a:gd name="connsiteX9" fmla="*/ 286787 w 572048"/>
              <a:gd name="connsiteY9" fmla="*/ 572048 h 572048"/>
              <a:gd name="connsiteX10" fmla="*/ 0 w 572048"/>
              <a:gd name="connsiteY10" fmla="*/ 286786 h 572048"/>
              <a:gd name="connsiteX11" fmla="*/ 0 w 572048"/>
              <a:gd name="connsiteY11" fmla="*/ 286786 h 5720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72048" h="572048">
                <a:moveTo>
                  <a:pt x="0" y="286786"/>
                </a:moveTo>
                <a:cubicBezTo>
                  <a:pt x="0" y="128138"/>
                  <a:pt x="128138" y="0"/>
                  <a:pt x="286787" y="0"/>
                </a:cubicBezTo>
                <a:cubicBezTo>
                  <a:pt x="286787" y="0"/>
                  <a:pt x="286787" y="0"/>
                  <a:pt x="286787" y="0"/>
                </a:cubicBezTo>
                <a:lnTo>
                  <a:pt x="286787" y="0"/>
                </a:lnTo>
                <a:cubicBezTo>
                  <a:pt x="445435" y="0"/>
                  <a:pt x="572048" y="128138"/>
                  <a:pt x="572048" y="286786"/>
                </a:cubicBezTo>
                <a:cubicBezTo>
                  <a:pt x="572048" y="286786"/>
                  <a:pt x="572048" y="286786"/>
                  <a:pt x="572048" y="286786"/>
                </a:cubicBezTo>
                <a:lnTo>
                  <a:pt x="572048" y="286786"/>
                </a:lnTo>
                <a:cubicBezTo>
                  <a:pt x="572048" y="443909"/>
                  <a:pt x="445435" y="572048"/>
                  <a:pt x="286787" y="572048"/>
                </a:cubicBezTo>
                <a:cubicBezTo>
                  <a:pt x="286787" y="572048"/>
                  <a:pt x="286787" y="572048"/>
                  <a:pt x="286787" y="572048"/>
                </a:cubicBezTo>
                <a:lnTo>
                  <a:pt x="286787" y="572048"/>
                </a:lnTo>
                <a:cubicBezTo>
                  <a:pt x="128138" y="572048"/>
                  <a:pt x="0" y="443909"/>
                  <a:pt x="0" y="286786"/>
                </a:cubicBezTo>
                <a:cubicBezTo>
                  <a:pt x="0" y="286786"/>
                  <a:pt x="0" y="286786"/>
                  <a:pt x="0" y="286786"/>
                </a:cubicBezTo>
              </a:path>
            </a:pathLst>
          </a:custGeom>
          <a:solidFill>
            <a:srgbClr val="FFFF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5196447" y="3582622"/>
            <a:ext cx="520044" cy="612909"/>
          </a:xfrm>
          <a:custGeom>
            <a:avLst/>
            <a:gdLst>
              <a:gd name="connsiteX0" fmla="*/ 0 w 572048"/>
              <a:gd name="connsiteY0" fmla="*/ 286786 h 572048"/>
              <a:gd name="connsiteX1" fmla="*/ 286787 w 572048"/>
              <a:gd name="connsiteY1" fmla="*/ 0 h 572048"/>
              <a:gd name="connsiteX2" fmla="*/ 286787 w 572048"/>
              <a:gd name="connsiteY2" fmla="*/ 0 h 572048"/>
              <a:gd name="connsiteX3" fmla="*/ 286787 w 572048"/>
              <a:gd name="connsiteY3" fmla="*/ 0 h 572048"/>
              <a:gd name="connsiteX4" fmla="*/ 572048 w 572048"/>
              <a:gd name="connsiteY4" fmla="*/ 286786 h 572048"/>
              <a:gd name="connsiteX5" fmla="*/ 572048 w 572048"/>
              <a:gd name="connsiteY5" fmla="*/ 286786 h 572048"/>
              <a:gd name="connsiteX6" fmla="*/ 572048 w 572048"/>
              <a:gd name="connsiteY6" fmla="*/ 286786 h 572048"/>
              <a:gd name="connsiteX7" fmla="*/ 286787 w 572048"/>
              <a:gd name="connsiteY7" fmla="*/ 572048 h 572048"/>
              <a:gd name="connsiteX8" fmla="*/ 286787 w 572048"/>
              <a:gd name="connsiteY8" fmla="*/ 572048 h 572048"/>
              <a:gd name="connsiteX9" fmla="*/ 286787 w 572048"/>
              <a:gd name="connsiteY9" fmla="*/ 572048 h 572048"/>
              <a:gd name="connsiteX10" fmla="*/ 0 w 572048"/>
              <a:gd name="connsiteY10" fmla="*/ 286786 h 572048"/>
              <a:gd name="connsiteX11" fmla="*/ 0 w 572048"/>
              <a:gd name="connsiteY11" fmla="*/ 286786 h 5720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72048" h="572048">
                <a:moveTo>
                  <a:pt x="0" y="286786"/>
                </a:moveTo>
                <a:cubicBezTo>
                  <a:pt x="0" y="128138"/>
                  <a:pt x="128139" y="0"/>
                  <a:pt x="286787" y="0"/>
                </a:cubicBezTo>
                <a:cubicBezTo>
                  <a:pt x="286787" y="0"/>
                  <a:pt x="286787" y="0"/>
                  <a:pt x="286787" y="0"/>
                </a:cubicBezTo>
                <a:lnTo>
                  <a:pt x="286787" y="0"/>
                </a:lnTo>
                <a:cubicBezTo>
                  <a:pt x="445435" y="0"/>
                  <a:pt x="572048" y="128138"/>
                  <a:pt x="572048" y="286786"/>
                </a:cubicBezTo>
                <a:cubicBezTo>
                  <a:pt x="572048" y="286786"/>
                  <a:pt x="572048" y="286786"/>
                  <a:pt x="572048" y="286786"/>
                </a:cubicBezTo>
                <a:lnTo>
                  <a:pt x="572048" y="286786"/>
                </a:lnTo>
                <a:cubicBezTo>
                  <a:pt x="572048" y="443909"/>
                  <a:pt x="445435" y="572048"/>
                  <a:pt x="286787" y="572048"/>
                </a:cubicBezTo>
                <a:cubicBezTo>
                  <a:pt x="286787" y="572048"/>
                  <a:pt x="286787" y="572048"/>
                  <a:pt x="286787" y="572048"/>
                </a:cubicBezTo>
                <a:lnTo>
                  <a:pt x="286787" y="572048"/>
                </a:lnTo>
                <a:cubicBezTo>
                  <a:pt x="128139" y="572048"/>
                  <a:pt x="0" y="443909"/>
                  <a:pt x="0" y="286786"/>
                </a:cubicBezTo>
                <a:cubicBezTo>
                  <a:pt x="0" y="286786"/>
                  <a:pt x="0" y="286786"/>
                  <a:pt x="0" y="286786"/>
                </a:cubicBezTo>
              </a:path>
            </a:pathLst>
          </a:custGeom>
          <a:solidFill>
            <a:srgbClr val="92D05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338028" y="4102370"/>
            <a:ext cx="937466" cy="800867"/>
          </a:xfrm>
          <a:custGeom>
            <a:avLst/>
            <a:gdLst>
              <a:gd name="connsiteX0" fmla="*/ 0 w 1031213"/>
              <a:gd name="connsiteY0" fmla="*/ 739849 h 747476"/>
              <a:gd name="connsiteX1" fmla="*/ 1026636 w 1031213"/>
              <a:gd name="connsiteY1" fmla="*/ 0 h 747476"/>
              <a:gd name="connsiteX2" fmla="*/ 1031213 w 1031213"/>
              <a:gd name="connsiteY2" fmla="*/ 7627 h 747476"/>
              <a:gd name="connsiteX3" fmla="*/ 6101 w 1031213"/>
              <a:gd name="connsiteY3" fmla="*/ 747476 h 747476"/>
              <a:gd name="connsiteX4" fmla="*/ 0 w 1031213"/>
              <a:gd name="connsiteY4" fmla="*/ 739849 h 7474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1213" h="747476">
                <a:moveTo>
                  <a:pt x="0" y="739849"/>
                </a:moveTo>
                <a:lnTo>
                  <a:pt x="1026636" y="0"/>
                </a:lnTo>
                <a:lnTo>
                  <a:pt x="1031213" y="7627"/>
                </a:lnTo>
                <a:lnTo>
                  <a:pt x="6101" y="747476"/>
                </a:lnTo>
                <a:lnTo>
                  <a:pt x="0" y="739849"/>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116271" y="3884991"/>
            <a:ext cx="780759" cy="9806"/>
          </a:xfrm>
          <a:custGeom>
            <a:avLst/>
            <a:gdLst>
              <a:gd name="connsiteX0" fmla="*/ 0 w 858835"/>
              <a:gd name="connsiteY0" fmla="*/ 4576 h 9152"/>
              <a:gd name="connsiteX1" fmla="*/ 858835 w 858835"/>
              <a:gd name="connsiteY1" fmla="*/ 4576 h 9152"/>
            </a:gdLst>
            <a:ahLst/>
            <a:cxnLst>
              <a:cxn ang="0">
                <a:pos x="connsiteX0" y="connsiteY0"/>
              </a:cxn>
              <a:cxn ang="1">
                <a:pos x="connsiteX1" y="connsiteY1"/>
              </a:cxn>
            </a:cxnLst>
            <a:rect l="l" t="t" r="r" b="b"/>
            <a:pathLst>
              <a:path w="858835" h="9152">
                <a:moveTo>
                  <a:pt x="0" y="4576"/>
                </a:moveTo>
                <a:lnTo>
                  <a:pt x="858835"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3038611" y="4102370"/>
            <a:ext cx="937466" cy="800867"/>
          </a:xfrm>
          <a:custGeom>
            <a:avLst/>
            <a:gdLst>
              <a:gd name="connsiteX0" fmla="*/ 1025111 w 1031213"/>
              <a:gd name="connsiteY0" fmla="*/ 747476 h 747476"/>
              <a:gd name="connsiteX1" fmla="*/ 0 w 1031213"/>
              <a:gd name="connsiteY1" fmla="*/ 7627 h 747476"/>
              <a:gd name="connsiteX2" fmla="*/ 4576 w 1031213"/>
              <a:gd name="connsiteY2" fmla="*/ 0 h 747476"/>
              <a:gd name="connsiteX3" fmla="*/ 1031213 w 1031213"/>
              <a:gd name="connsiteY3" fmla="*/ 739849 h 747476"/>
              <a:gd name="connsiteX4" fmla="*/ 1025111 w 1031213"/>
              <a:gd name="connsiteY4" fmla="*/ 747476 h 7474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1213" h="747476">
                <a:moveTo>
                  <a:pt x="1025111" y="747476"/>
                </a:moveTo>
                <a:lnTo>
                  <a:pt x="0" y="7627"/>
                </a:lnTo>
                <a:lnTo>
                  <a:pt x="4576" y="0"/>
                </a:lnTo>
                <a:lnTo>
                  <a:pt x="1031213" y="739849"/>
                </a:lnTo>
                <a:lnTo>
                  <a:pt x="1025111" y="747476"/>
                </a:lnTo>
              </a:path>
            </a:pathLst>
          </a:custGeom>
          <a:solidFill>
            <a:srgbClr val="4A7EB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417074" y="3884991"/>
            <a:ext cx="779373" cy="9806"/>
          </a:xfrm>
          <a:custGeom>
            <a:avLst/>
            <a:gdLst>
              <a:gd name="connsiteX0" fmla="*/ 0 w 857310"/>
              <a:gd name="connsiteY0" fmla="*/ 4576 h 9152"/>
              <a:gd name="connsiteX1" fmla="*/ 857310 w 857310"/>
              <a:gd name="connsiteY1" fmla="*/ 4576 h 9152"/>
            </a:gdLst>
            <a:ahLst/>
            <a:cxnLst>
              <a:cxn ang="0">
                <a:pos x="connsiteX0" y="connsiteY0"/>
              </a:cxn>
              <a:cxn ang="1">
                <a:pos x="connsiteX1" y="connsiteY1"/>
              </a:cxn>
            </a:cxnLst>
            <a:rect l="l" t="t" r="r" b="b"/>
            <a:pathLst>
              <a:path w="857310" h="9152">
                <a:moveTo>
                  <a:pt x="0" y="4576"/>
                </a:moveTo>
                <a:lnTo>
                  <a:pt x="857310" y="4576"/>
                </a:lnTo>
              </a:path>
            </a:pathLst>
          </a:custGeom>
          <a:ln w="0">
            <a:solidFill>
              <a:srgbClr val="4A7EB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a:srcRect/>
          <a:stretch>
            <a:fillRect/>
          </a:stretch>
        </p:blipFill>
        <p:spPr bwMode="auto">
          <a:xfrm>
            <a:off x="2574636" y="2326821"/>
            <a:ext cx="3163455" cy="1891393"/>
          </a:xfrm>
          <a:prstGeom prst="rect">
            <a:avLst/>
          </a:prstGeom>
          <a:noFill/>
        </p:spPr>
      </p:pic>
      <p:pic>
        <p:nvPicPr>
          <p:cNvPr id="10" name="Picture 3"/>
          <p:cNvPicPr>
            <a:picLocks noChangeAspect="1" noChangeArrowheads="1"/>
          </p:cNvPicPr>
          <p:nvPr/>
        </p:nvPicPr>
        <p:blipFill>
          <a:blip r:embed="rId3"/>
          <a:srcRect/>
          <a:stretch>
            <a:fillRect/>
          </a:stretch>
        </p:blipFill>
        <p:spPr bwMode="auto">
          <a:xfrm>
            <a:off x="3879273" y="4776107"/>
            <a:ext cx="565727" cy="680357"/>
          </a:xfrm>
          <a:prstGeom prst="rect">
            <a:avLst/>
          </a:prstGeom>
          <a:noFill/>
        </p:spPr>
      </p:pic>
      <p:graphicFrame>
        <p:nvGraphicFramePr>
          <p:cNvPr id="11" name="表格 4"/>
          <p:cNvGraphicFramePr>
            <a:graphicFrameLocks noGrp="1"/>
          </p:cNvGraphicFramePr>
          <p:nvPr/>
        </p:nvGraphicFramePr>
        <p:xfrm>
          <a:off x="2076876" y="5786645"/>
          <a:ext cx="4125681" cy="784522"/>
        </p:xfrm>
        <a:graphic>
          <a:graphicData uri="http://schemas.openxmlformats.org/drawingml/2006/table">
            <a:tbl>
              <a:tblPr/>
              <a:tblGrid>
                <a:gridCol w="1243252">
                  <a:extLst>
                    <a:ext uri="{9D8B030D-6E8A-4147-A177-3AD203B41FA5}">
                      <a16:colId xmlns:a16="http://schemas.microsoft.com/office/drawing/2014/main" val="20000"/>
                    </a:ext>
                  </a:extLst>
                </a:gridCol>
                <a:gridCol w="576902">
                  <a:extLst>
                    <a:ext uri="{9D8B030D-6E8A-4147-A177-3AD203B41FA5}">
                      <a16:colId xmlns:a16="http://schemas.microsoft.com/office/drawing/2014/main" val="20001"/>
                    </a:ext>
                  </a:extLst>
                </a:gridCol>
                <a:gridCol w="576208">
                  <a:extLst>
                    <a:ext uri="{9D8B030D-6E8A-4147-A177-3AD203B41FA5}">
                      <a16:colId xmlns:a16="http://schemas.microsoft.com/office/drawing/2014/main" val="20002"/>
                    </a:ext>
                  </a:extLst>
                </a:gridCol>
                <a:gridCol w="576208">
                  <a:extLst>
                    <a:ext uri="{9D8B030D-6E8A-4147-A177-3AD203B41FA5}">
                      <a16:colId xmlns:a16="http://schemas.microsoft.com/office/drawing/2014/main" val="20003"/>
                    </a:ext>
                  </a:extLst>
                </a:gridCol>
                <a:gridCol w="576902">
                  <a:extLst>
                    <a:ext uri="{9D8B030D-6E8A-4147-A177-3AD203B41FA5}">
                      <a16:colId xmlns:a16="http://schemas.microsoft.com/office/drawing/2014/main" val="20004"/>
                    </a:ext>
                  </a:extLst>
                </a:gridCol>
                <a:gridCol w="576209">
                  <a:extLst>
                    <a:ext uri="{9D8B030D-6E8A-4147-A177-3AD203B41FA5}">
                      <a16:colId xmlns:a16="http://schemas.microsoft.com/office/drawing/2014/main" val="20005"/>
                    </a:ext>
                  </a:extLst>
                </a:gridCol>
              </a:tblGrid>
              <a:tr h="392261">
                <a:tc>
                  <a:txBody>
                    <a:bodyPr/>
                    <a:lstStyle/>
                    <a:p>
                      <a:endParaRPr lang="zh-CN" altLang="en-US" sz="1900" dirty="0"/>
                    </a:p>
                  </a:txBody>
                  <a:tcPr marL="83127" marR="83127" marT="48986" marB="48986">
                    <a:lnL w="0" cmpd="sng">
                      <a:solidFill>
                        <a:srgbClr val="FFFFFF"/>
                      </a:solidFill>
                      <a:prstDash val="solid"/>
                    </a:lnL>
                    <a:lnR w="0" cap="flat" cmpd="sng" algn="ctr">
                      <a:solidFill>
                        <a:srgbClr val="FFFFFF"/>
                      </a:solidFill>
                      <a:prstDash val="solid"/>
                      <a:round/>
                      <a:headEnd type="none" w="med" len="med"/>
                      <a:tailEnd type="none" w="med" len="med"/>
                    </a:lnR>
                    <a:lnT w="1" cmpd="sng">
                      <a:solidFill>
                        <a:srgbClr val="FFFFFF"/>
                      </a:solidFill>
                      <a:prstDash val="solid"/>
                    </a:lnT>
                    <a:lnB w="3" cap="flat" cmpd="sng" algn="ctr">
                      <a:solidFill>
                        <a:srgbClr val="FFFFFF"/>
                      </a:solidFill>
                      <a:prstDash val="solid"/>
                      <a:round/>
                      <a:headEnd type="none" w="med" len="med"/>
                      <a:tailEnd type="none" w="med" len="med"/>
                    </a:lnB>
                    <a:solidFill>
                      <a:srgbClr val="4F81BD"/>
                    </a:solidFill>
                  </a:tcPr>
                </a:tc>
                <a:tc>
                  <a:txBody>
                    <a:bodyPr/>
                    <a:lstStyle/>
                    <a:p>
                      <a:pPr algn="ctr"/>
                      <a:r>
                        <a:rPr lang="en-US" altLang="zh-CN" sz="1900" dirty="0">
                          <a:solidFill>
                            <a:srgbClr val="FFFFFF"/>
                          </a:solidFill>
                          <a:latin typeface="Segoe UI" pitchFamily="18" charset="0"/>
                          <a:cs typeface="Segoe UI" pitchFamily="18" charset="0"/>
                        </a:rPr>
                        <a:t>S</a:t>
                      </a:r>
                      <a:endParaRPr lang="zh-CN" altLang="en-US" sz="1900" dirty="0">
                        <a:solidFill>
                          <a:srgbClr val="FFFFFF"/>
                        </a:solidFill>
                        <a:latin typeface="Segoe UI" pitchFamily="18" charset="0"/>
                        <a:cs typeface="Segoe UI" pitchFamily="18" charset="0"/>
                      </a:endParaRPr>
                    </a:p>
                  </a:txBody>
                  <a:tcPr marL="83127" marR="83127" marT="48986" marB="48986">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1" cap="flat" cmpd="sng" algn="ctr">
                      <a:solidFill>
                        <a:srgbClr val="FFFFFF"/>
                      </a:solidFill>
                      <a:prstDash val="solid"/>
                      <a:round/>
                      <a:headEnd type="none" w="med" len="med"/>
                      <a:tailEnd type="none" w="med" len="med"/>
                    </a:lnT>
                    <a:lnB w="3" cap="flat" cmpd="sng" algn="ctr">
                      <a:solidFill>
                        <a:srgbClr val="FFFFFF"/>
                      </a:solidFill>
                      <a:prstDash val="solid"/>
                      <a:round/>
                      <a:headEnd type="none" w="med" len="med"/>
                      <a:tailEnd type="none" w="med" len="med"/>
                    </a:lnB>
                    <a:solidFill>
                      <a:srgbClr val="4F81BD"/>
                    </a:solidFill>
                  </a:tcPr>
                </a:tc>
                <a:tc>
                  <a:txBody>
                    <a:bodyPr/>
                    <a:lstStyle/>
                    <a:p>
                      <a:pPr algn="ctr"/>
                      <a:r>
                        <a:rPr lang="en-US" altLang="zh-CN" sz="1900" dirty="0">
                          <a:solidFill>
                            <a:srgbClr val="FFFFFF"/>
                          </a:solidFill>
                          <a:latin typeface="Segoe UI" pitchFamily="18" charset="0"/>
                          <a:cs typeface="Segoe UI" pitchFamily="18" charset="0"/>
                        </a:rPr>
                        <a:t>A</a:t>
                      </a:r>
                      <a:endParaRPr lang="zh-CN" altLang="en-US" sz="1900" dirty="0">
                        <a:solidFill>
                          <a:srgbClr val="FFFFFF"/>
                        </a:solidFill>
                        <a:latin typeface="Segoe UI" pitchFamily="18" charset="0"/>
                        <a:cs typeface="Segoe UI" pitchFamily="18" charset="0"/>
                      </a:endParaRPr>
                    </a:p>
                  </a:txBody>
                  <a:tcPr marL="83127" marR="83127" marT="48986" marB="48986">
                    <a:lnL w="0" cap="flat" cmpd="sng" algn="ctr">
                      <a:solidFill>
                        <a:srgbClr val="FFFFFF"/>
                      </a:solidFill>
                      <a:prstDash val="solid"/>
                      <a:round/>
                      <a:headEnd type="none" w="med" len="med"/>
                      <a:tailEnd type="none" w="med" len="med"/>
                    </a:lnL>
                    <a:lnR w="1" cap="flat" cmpd="sng" algn="ctr">
                      <a:solidFill>
                        <a:srgbClr val="FFFFFF"/>
                      </a:solidFill>
                      <a:prstDash val="solid"/>
                      <a:round/>
                      <a:headEnd type="none" w="med" len="med"/>
                      <a:tailEnd type="none" w="med" len="med"/>
                    </a:lnR>
                    <a:lnT w="1" cap="flat" cmpd="sng" algn="ctr">
                      <a:solidFill>
                        <a:srgbClr val="FFFFFF"/>
                      </a:solidFill>
                      <a:prstDash val="solid"/>
                      <a:round/>
                      <a:headEnd type="none" w="med" len="med"/>
                      <a:tailEnd type="none" w="med" len="med"/>
                    </a:lnT>
                    <a:lnB w="3" cap="flat" cmpd="sng" algn="ctr">
                      <a:solidFill>
                        <a:srgbClr val="FFFFFF"/>
                      </a:solidFill>
                      <a:prstDash val="solid"/>
                      <a:round/>
                      <a:headEnd type="none" w="med" len="med"/>
                      <a:tailEnd type="none" w="med" len="med"/>
                    </a:lnB>
                    <a:solidFill>
                      <a:srgbClr val="4F81BD"/>
                    </a:solidFill>
                  </a:tcPr>
                </a:tc>
                <a:tc>
                  <a:txBody>
                    <a:bodyPr/>
                    <a:lstStyle/>
                    <a:p>
                      <a:pPr algn="ctr"/>
                      <a:r>
                        <a:rPr lang="en-US" altLang="zh-CN" sz="1900" dirty="0">
                          <a:solidFill>
                            <a:srgbClr val="FFFFFF"/>
                          </a:solidFill>
                          <a:latin typeface="Segoe UI" pitchFamily="18" charset="0"/>
                          <a:cs typeface="Segoe UI" pitchFamily="18" charset="0"/>
                        </a:rPr>
                        <a:t>B</a:t>
                      </a:r>
                      <a:endParaRPr lang="zh-CN" altLang="en-US" sz="1900" dirty="0">
                        <a:solidFill>
                          <a:srgbClr val="FFFFFF"/>
                        </a:solidFill>
                        <a:latin typeface="Segoe UI" pitchFamily="18" charset="0"/>
                        <a:cs typeface="Segoe UI" pitchFamily="18" charset="0"/>
                      </a:endParaRPr>
                    </a:p>
                  </a:txBody>
                  <a:tcPr marL="83127" marR="83127" marT="48986" marB="48986">
                    <a:lnL w="1"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1" cap="flat" cmpd="sng" algn="ctr">
                      <a:solidFill>
                        <a:srgbClr val="FFFFFF"/>
                      </a:solidFill>
                      <a:prstDash val="solid"/>
                      <a:round/>
                      <a:headEnd type="none" w="med" len="med"/>
                      <a:tailEnd type="none" w="med" len="med"/>
                    </a:lnT>
                    <a:lnB w="3" cap="flat" cmpd="sng" algn="ctr">
                      <a:solidFill>
                        <a:srgbClr val="FFFFFF"/>
                      </a:solidFill>
                      <a:prstDash val="solid"/>
                      <a:round/>
                      <a:headEnd type="none" w="med" len="med"/>
                      <a:tailEnd type="none" w="med" len="med"/>
                    </a:lnB>
                    <a:solidFill>
                      <a:srgbClr val="4F81BD"/>
                    </a:solidFill>
                  </a:tcPr>
                </a:tc>
                <a:tc>
                  <a:txBody>
                    <a:bodyPr/>
                    <a:lstStyle/>
                    <a:p>
                      <a:pPr algn="ctr"/>
                      <a:r>
                        <a:rPr lang="en-US" altLang="zh-CN" sz="1900" dirty="0">
                          <a:solidFill>
                            <a:srgbClr val="FFFFFF"/>
                          </a:solidFill>
                          <a:latin typeface="Segoe UI" pitchFamily="18" charset="0"/>
                          <a:cs typeface="Segoe UI" pitchFamily="18" charset="0"/>
                        </a:rPr>
                        <a:t>C</a:t>
                      </a:r>
                      <a:endParaRPr lang="zh-CN" altLang="en-US" sz="1900" dirty="0">
                        <a:solidFill>
                          <a:srgbClr val="FFFFFF"/>
                        </a:solidFill>
                        <a:latin typeface="Segoe UI" pitchFamily="18" charset="0"/>
                        <a:cs typeface="Segoe UI" pitchFamily="18" charset="0"/>
                      </a:endParaRPr>
                    </a:p>
                  </a:txBody>
                  <a:tcPr marL="83127" marR="83127" marT="48986" marB="48986">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1" cap="flat" cmpd="sng" algn="ctr">
                      <a:solidFill>
                        <a:srgbClr val="FFFFFF"/>
                      </a:solidFill>
                      <a:prstDash val="solid"/>
                      <a:round/>
                      <a:headEnd type="none" w="med" len="med"/>
                      <a:tailEnd type="none" w="med" len="med"/>
                    </a:lnT>
                    <a:lnB w="3" cap="flat" cmpd="sng" algn="ctr">
                      <a:solidFill>
                        <a:srgbClr val="FFFFFF"/>
                      </a:solidFill>
                      <a:prstDash val="solid"/>
                      <a:round/>
                      <a:headEnd type="none" w="med" len="med"/>
                      <a:tailEnd type="none" w="med" len="med"/>
                    </a:lnB>
                    <a:solidFill>
                      <a:srgbClr val="4F81BD"/>
                    </a:solidFill>
                  </a:tcPr>
                </a:tc>
                <a:tc>
                  <a:txBody>
                    <a:bodyPr/>
                    <a:lstStyle/>
                    <a:p>
                      <a:pPr algn="ctr"/>
                      <a:r>
                        <a:rPr lang="en-US" altLang="zh-CN" sz="1900" dirty="0">
                          <a:solidFill>
                            <a:srgbClr val="FFFFFF"/>
                          </a:solidFill>
                          <a:latin typeface="Segoe UI" pitchFamily="18" charset="0"/>
                          <a:cs typeface="Segoe UI" pitchFamily="18" charset="0"/>
                        </a:rPr>
                        <a:t>G</a:t>
                      </a:r>
                      <a:endParaRPr lang="zh-CN" altLang="en-US" sz="1900" dirty="0">
                        <a:solidFill>
                          <a:srgbClr val="FFFFFF"/>
                        </a:solidFill>
                        <a:latin typeface="Segoe UI" pitchFamily="18" charset="0"/>
                        <a:cs typeface="Segoe UI" pitchFamily="18" charset="0"/>
                      </a:endParaRPr>
                    </a:p>
                  </a:txBody>
                  <a:tcPr marL="83127" marR="83127" marT="48986" marB="48986">
                    <a:lnL w="0" cap="flat" cmpd="sng" algn="ctr">
                      <a:solidFill>
                        <a:srgbClr val="FFFFFF"/>
                      </a:solidFill>
                      <a:prstDash val="solid"/>
                      <a:round/>
                      <a:headEnd type="none" w="med" len="med"/>
                      <a:tailEnd type="none" w="med" len="med"/>
                    </a:lnL>
                    <a:lnR w="1" cmpd="sng">
                      <a:solidFill>
                        <a:srgbClr val="FFFFFF"/>
                      </a:solidFill>
                      <a:prstDash val="solid"/>
                    </a:lnR>
                    <a:lnT w="1" cap="flat" cmpd="sng" algn="ctr">
                      <a:solidFill>
                        <a:srgbClr val="FFFFFF"/>
                      </a:solidFill>
                      <a:prstDash val="solid"/>
                      <a:round/>
                      <a:headEnd type="none" w="med" len="med"/>
                      <a:tailEnd type="none" w="med" len="med"/>
                    </a:lnT>
                    <a:lnB w="3"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val="10000"/>
                  </a:ext>
                </a:extLst>
              </a:tr>
              <a:tr h="392261">
                <a:tc>
                  <a:txBody>
                    <a:bodyPr/>
                    <a:lstStyle/>
                    <a:p>
                      <a:pPr algn="l"/>
                      <a:r>
                        <a:rPr lang="en-US" altLang="zh-CN" sz="1900" dirty="0">
                          <a:solidFill>
                            <a:srgbClr val="000000"/>
                          </a:solidFill>
                          <a:latin typeface="Segoe UI" pitchFamily="18" charset="0"/>
                          <a:cs typeface="Segoe UI" pitchFamily="18" charset="0"/>
                        </a:rPr>
                        <a:t>heuristic</a:t>
                      </a:r>
                      <a:endParaRPr lang="zh-CN" altLang="en-US" sz="1900" dirty="0">
                        <a:solidFill>
                          <a:srgbClr val="000000"/>
                        </a:solidFill>
                        <a:latin typeface="Segoe UI" pitchFamily="18" charset="0"/>
                        <a:cs typeface="Segoe UI" pitchFamily="18" charset="0"/>
                      </a:endParaRPr>
                    </a:p>
                  </a:txBody>
                  <a:tcPr marL="83127" marR="83127" marT="48986" marB="48986">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 cap="flat" cmpd="sng" algn="ctr">
                      <a:solidFill>
                        <a:srgbClr val="FFFFFF"/>
                      </a:solidFill>
                      <a:prstDash val="solid"/>
                      <a:round/>
                      <a:headEnd type="none" w="med" len="med"/>
                      <a:tailEnd type="none" w="med" len="med"/>
                    </a:lnT>
                    <a:lnB w="1" cmpd="sng">
                      <a:solidFill>
                        <a:srgbClr val="FFFFFF"/>
                      </a:solidFill>
                      <a:prstDash val="solid"/>
                    </a:lnB>
                    <a:solidFill>
                      <a:srgbClr val="D0D8E8"/>
                    </a:solidFill>
                  </a:tcPr>
                </a:tc>
                <a:tc>
                  <a:txBody>
                    <a:bodyPr/>
                    <a:lstStyle/>
                    <a:p>
                      <a:pPr algn="ctr"/>
                      <a:r>
                        <a:rPr lang="en-US" altLang="zh-CN" sz="1900" dirty="0">
                          <a:solidFill>
                            <a:srgbClr val="000000"/>
                          </a:solidFill>
                          <a:latin typeface="Segoe UI" pitchFamily="18" charset="0"/>
                          <a:cs typeface="Segoe UI" pitchFamily="18" charset="0"/>
                        </a:rPr>
                        <a:t>3</a:t>
                      </a:r>
                      <a:endParaRPr lang="zh-CN" altLang="en-US" sz="1900" dirty="0">
                        <a:solidFill>
                          <a:srgbClr val="000000"/>
                        </a:solidFill>
                        <a:latin typeface="Segoe UI" pitchFamily="18" charset="0"/>
                        <a:cs typeface="Segoe UI" pitchFamily="18" charset="0"/>
                      </a:endParaRPr>
                    </a:p>
                  </a:txBody>
                  <a:tcPr marL="83127" marR="83127" marT="48986" marB="48986">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 cap="flat" cmpd="sng" algn="ctr">
                      <a:solidFill>
                        <a:srgbClr val="FFFFFF"/>
                      </a:solidFill>
                      <a:prstDash val="solid"/>
                      <a:round/>
                      <a:headEnd type="none" w="med" len="med"/>
                      <a:tailEnd type="none" w="med" len="med"/>
                    </a:lnT>
                    <a:lnB w="1" cap="flat" cmpd="sng" algn="ctr">
                      <a:solidFill>
                        <a:srgbClr val="FFFFFF"/>
                      </a:solidFill>
                      <a:prstDash val="solid"/>
                      <a:round/>
                      <a:headEnd type="none" w="med" len="med"/>
                      <a:tailEnd type="none" w="med" len="med"/>
                    </a:lnB>
                    <a:solidFill>
                      <a:srgbClr val="D0D8E8"/>
                    </a:solidFill>
                  </a:tcPr>
                </a:tc>
                <a:tc>
                  <a:txBody>
                    <a:bodyPr/>
                    <a:lstStyle/>
                    <a:p>
                      <a:pPr algn="ctr"/>
                      <a:r>
                        <a:rPr lang="en-US" altLang="zh-CN" sz="1900" dirty="0">
                          <a:solidFill>
                            <a:srgbClr val="000000"/>
                          </a:solidFill>
                          <a:latin typeface="Segoe UI" pitchFamily="18" charset="0"/>
                          <a:cs typeface="Segoe UI" pitchFamily="18" charset="0"/>
                        </a:rPr>
                        <a:t>0</a:t>
                      </a:r>
                      <a:endParaRPr lang="zh-CN" altLang="en-US" sz="1900" dirty="0">
                        <a:solidFill>
                          <a:srgbClr val="000000"/>
                        </a:solidFill>
                        <a:latin typeface="Segoe UI" pitchFamily="18" charset="0"/>
                        <a:cs typeface="Segoe UI" pitchFamily="18" charset="0"/>
                      </a:endParaRPr>
                    </a:p>
                  </a:txBody>
                  <a:tcPr marL="83127" marR="83127" marT="48986" marB="48986">
                    <a:lnL w="0" cap="flat" cmpd="sng" algn="ctr">
                      <a:solidFill>
                        <a:srgbClr val="FFFFFF"/>
                      </a:solidFill>
                      <a:prstDash val="solid"/>
                      <a:round/>
                      <a:headEnd type="none" w="med" len="med"/>
                      <a:tailEnd type="none" w="med" len="med"/>
                    </a:lnL>
                    <a:lnR w="1" cap="flat" cmpd="sng" algn="ctr">
                      <a:solidFill>
                        <a:srgbClr val="FFFFFF"/>
                      </a:solidFill>
                      <a:prstDash val="solid"/>
                      <a:round/>
                      <a:headEnd type="none" w="med" len="med"/>
                      <a:tailEnd type="none" w="med" len="med"/>
                    </a:lnR>
                    <a:lnT w="3" cap="flat" cmpd="sng" algn="ctr">
                      <a:solidFill>
                        <a:srgbClr val="FFFFFF"/>
                      </a:solidFill>
                      <a:prstDash val="solid"/>
                      <a:round/>
                      <a:headEnd type="none" w="med" len="med"/>
                      <a:tailEnd type="none" w="med" len="med"/>
                    </a:lnT>
                    <a:lnB w="1" cap="flat" cmpd="sng" algn="ctr">
                      <a:solidFill>
                        <a:srgbClr val="FFFFFF"/>
                      </a:solidFill>
                      <a:prstDash val="solid"/>
                      <a:round/>
                      <a:headEnd type="none" w="med" len="med"/>
                      <a:tailEnd type="none" w="med" len="med"/>
                    </a:lnB>
                    <a:solidFill>
                      <a:srgbClr val="D0D8E8"/>
                    </a:solidFill>
                  </a:tcPr>
                </a:tc>
                <a:tc>
                  <a:txBody>
                    <a:bodyPr/>
                    <a:lstStyle/>
                    <a:p>
                      <a:pPr algn="ctr"/>
                      <a:r>
                        <a:rPr lang="en-US" altLang="zh-CN" sz="1900" dirty="0">
                          <a:solidFill>
                            <a:srgbClr val="000000"/>
                          </a:solidFill>
                          <a:latin typeface="Segoe UI" pitchFamily="18" charset="0"/>
                          <a:cs typeface="Segoe UI" pitchFamily="18" charset="0"/>
                        </a:rPr>
                        <a:t>2</a:t>
                      </a:r>
                      <a:endParaRPr lang="zh-CN" altLang="en-US" sz="1900" dirty="0">
                        <a:solidFill>
                          <a:srgbClr val="000000"/>
                        </a:solidFill>
                        <a:latin typeface="Segoe UI" pitchFamily="18" charset="0"/>
                        <a:cs typeface="Segoe UI" pitchFamily="18" charset="0"/>
                      </a:endParaRPr>
                    </a:p>
                  </a:txBody>
                  <a:tcPr marL="83127" marR="83127" marT="48986" marB="48986">
                    <a:lnL w="1"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 cap="flat" cmpd="sng" algn="ctr">
                      <a:solidFill>
                        <a:srgbClr val="FFFFFF"/>
                      </a:solidFill>
                      <a:prstDash val="solid"/>
                      <a:round/>
                      <a:headEnd type="none" w="med" len="med"/>
                      <a:tailEnd type="none" w="med" len="med"/>
                    </a:lnT>
                    <a:lnB w="1" cap="flat" cmpd="sng" algn="ctr">
                      <a:solidFill>
                        <a:srgbClr val="FFFFFF"/>
                      </a:solidFill>
                      <a:prstDash val="solid"/>
                      <a:round/>
                      <a:headEnd type="none" w="med" len="med"/>
                      <a:tailEnd type="none" w="med" len="med"/>
                    </a:lnB>
                    <a:solidFill>
                      <a:srgbClr val="D0D8E8"/>
                    </a:solidFill>
                  </a:tcPr>
                </a:tc>
                <a:tc>
                  <a:txBody>
                    <a:bodyPr/>
                    <a:lstStyle/>
                    <a:p>
                      <a:pPr algn="ctr"/>
                      <a:r>
                        <a:rPr lang="en-US" altLang="zh-CN" sz="1900" dirty="0">
                          <a:solidFill>
                            <a:srgbClr val="000000"/>
                          </a:solidFill>
                          <a:latin typeface="Segoe UI" pitchFamily="18" charset="0"/>
                          <a:cs typeface="Segoe UI" pitchFamily="18" charset="0"/>
                        </a:rPr>
                        <a:t>1</a:t>
                      </a:r>
                      <a:endParaRPr lang="zh-CN" altLang="en-US" sz="1900" dirty="0">
                        <a:solidFill>
                          <a:srgbClr val="000000"/>
                        </a:solidFill>
                        <a:latin typeface="Segoe UI" pitchFamily="18" charset="0"/>
                        <a:cs typeface="Segoe UI" pitchFamily="18" charset="0"/>
                      </a:endParaRPr>
                    </a:p>
                  </a:txBody>
                  <a:tcPr marL="83127" marR="83127" marT="48986" marB="48986">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 cap="flat" cmpd="sng" algn="ctr">
                      <a:solidFill>
                        <a:srgbClr val="FFFFFF"/>
                      </a:solidFill>
                      <a:prstDash val="solid"/>
                      <a:round/>
                      <a:headEnd type="none" w="med" len="med"/>
                      <a:tailEnd type="none" w="med" len="med"/>
                    </a:lnT>
                    <a:lnB w="1" cap="flat" cmpd="sng" algn="ctr">
                      <a:solidFill>
                        <a:srgbClr val="FFFFFF"/>
                      </a:solidFill>
                      <a:prstDash val="solid"/>
                      <a:round/>
                      <a:headEnd type="none" w="med" len="med"/>
                      <a:tailEnd type="none" w="med" len="med"/>
                    </a:lnB>
                    <a:solidFill>
                      <a:srgbClr val="D0D8E8"/>
                    </a:solidFill>
                  </a:tcPr>
                </a:tc>
                <a:tc>
                  <a:txBody>
                    <a:bodyPr/>
                    <a:lstStyle/>
                    <a:p>
                      <a:pPr algn="ctr"/>
                      <a:r>
                        <a:rPr lang="en-US" altLang="zh-CN" sz="1900" dirty="0">
                          <a:solidFill>
                            <a:srgbClr val="000000"/>
                          </a:solidFill>
                          <a:latin typeface="Segoe UI" pitchFamily="18" charset="0"/>
                          <a:cs typeface="Segoe UI" pitchFamily="18" charset="0"/>
                        </a:rPr>
                        <a:t>0</a:t>
                      </a:r>
                      <a:endParaRPr lang="zh-CN" altLang="en-US" sz="1900" dirty="0">
                        <a:solidFill>
                          <a:srgbClr val="000000"/>
                        </a:solidFill>
                        <a:latin typeface="Segoe UI" pitchFamily="18" charset="0"/>
                        <a:cs typeface="Segoe UI" pitchFamily="18" charset="0"/>
                      </a:endParaRPr>
                    </a:p>
                  </a:txBody>
                  <a:tcPr marL="83127" marR="83127" marT="48986" marB="48986">
                    <a:lnL w="0" cap="flat" cmpd="sng" algn="ctr">
                      <a:solidFill>
                        <a:srgbClr val="FFFFFF"/>
                      </a:solidFill>
                      <a:prstDash val="solid"/>
                      <a:round/>
                      <a:headEnd type="none" w="med" len="med"/>
                      <a:tailEnd type="none" w="med" len="med"/>
                    </a:lnL>
                    <a:lnR w="1" cap="flat" cmpd="sng" algn="ctr">
                      <a:solidFill>
                        <a:srgbClr val="FFFFFF"/>
                      </a:solidFill>
                      <a:prstDash val="solid"/>
                      <a:round/>
                      <a:headEnd type="none" w="med" len="med"/>
                      <a:tailEnd type="none" w="med" len="med"/>
                    </a:lnR>
                    <a:lnT w="3" cap="flat" cmpd="sng" algn="ctr">
                      <a:solidFill>
                        <a:srgbClr val="FFFFFF"/>
                      </a:solidFill>
                      <a:prstDash val="solid"/>
                      <a:round/>
                      <a:headEnd type="none" w="med" len="med"/>
                      <a:tailEnd type="none" w="med" len="med"/>
                    </a:lnT>
                    <a:lnB w="1"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10001"/>
                  </a:ext>
                </a:extLst>
              </a:tr>
            </a:tbl>
          </a:graphicData>
        </a:graphic>
      </p:graphicFrame>
      <p:sp>
        <p:nvSpPr>
          <p:cNvPr id="2" name="TextBox 1"/>
          <p:cNvSpPr txBox="1"/>
          <p:nvPr/>
        </p:nvSpPr>
        <p:spPr>
          <a:xfrm>
            <a:off x="484909" y="489857"/>
            <a:ext cx="8266622" cy="1572225"/>
          </a:xfrm>
          <a:prstGeom prst="rect">
            <a:avLst/>
          </a:prstGeom>
          <a:noFill/>
        </p:spPr>
        <p:txBody>
          <a:bodyPr wrap="none" lIns="0" tIns="0" rIns="0" rtlCol="0">
            <a:spAutoFit/>
          </a:bodyPr>
          <a:lstStyle/>
          <a:p>
            <a:pPr>
              <a:lnSpc>
                <a:spcPts val="3800"/>
              </a:lnSpc>
              <a:tabLst>
                <a:tab pos="2006600" algn="l"/>
              </a:tabLst>
            </a:pPr>
            <a:r>
              <a:rPr lang="en-US" altLang="zh-CN" dirty="0"/>
              <a:t>	</a:t>
            </a:r>
            <a:r>
              <a:rPr lang="en-US" altLang="zh-CN" sz="4408" dirty="0">
                <a:solidFill>
                  <a:srgbClr val="000000"/>
                </a:solidFill>
                <a:latin typeface="Segoe UI" pitchFamily="18" charset="0"/>
                <a:cs typeface="Segoe UI" pitchFamily="18" charset="0"/>
              </a:rPr>
              <a:t>SMA*</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by</a:t>
            </a:r>
            <a:r>
              <a:rPr lang="en-US" altLang="zh-CN" sz="4408" dirty="0">
                <a:latin typeface="Times New Roman" pitchFamily="18" charset="0"/>
                <a:cs typeface="Times New Roman" pitchFamily="18" charset="0"/>
              </a:rPr>
              <a:t> </a:t>
            </a:r>
            <a:r>
              <a:rPr lang="en-US" altLang="zh-CN" sz="4408" dirty="0">
                <a:solidFill>
                  <a:srgbClr val="000000"/>
                </a:solidFill>
                <a:latin typeface="Segoe UI" pitchFamily="18" charset="0"/>
                <a:cs typeface="Segoe UI" pitchFamily="18" charset="0"/>
              </a:rPr>
              <a:t>Example</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4100"/>
              </a:lnSpc>
              <a:tabLst>
                <a:tab pos="2006600" algn="l"/>
              </a:tabLst>
            </a:pPr>
            <a:r>
              <a:rPr lang="en-US" altLang="zh-CN" sz="3207" dirty="0">
                <a:solidFill>
                  <a:srgbClr val="000000"/>
                </a:solidFill>
                <a:latin typeface="Times New Roman" pitchFamily="18" charset="0"/>
                <a:cs typeface="Times New Roman" pitchFamily="18" charset="0"/>
              </a:rPr>
              <a:t>•</a:t>
            </a:r>
            <a:r>
              <a:rPr lang="en-US" altLang="zh-CN" sz="3207" dirty="0">
                <a:latin typeface="Times New Roman" pitchFamily="18" charset="0"/>
                <a:cs typeface="Times New Roman" pitchFamily="18" charset="0"/>
              </a:rPr>
              <a:t>  </a:t>
            </a:r>
            <a:r>
              <a:rPr lang="en-US" altLang="zh-CN" sz="3207" dirty="0">
                <a:solidFill>
                  <a:srgbClr val="000000"/>
                </a:solidFill>
                <a:latin typeface="Segoe UI" pitchFamily="18" charset="0"/>
                <a:cs typeface="Segoe UI" pitchFamily="18" charset="0"/>
              </a:rPr>
              <a:t>Perform</a:t>
            </a:r>
            <a:r>
              <a:rPr lang="en-US" altLang="zh-CN" sz="3207" dirty="0">
                <a:latin typeface="Times New Roman" pitchFamily="18" charset="0"/>
                <a:cs typeface="Times New Roman" pitchFamily="18" charset="0"/>
              </a:rPr>
              <a:t>  </a:t>
            </a:r>
            <a:r>
              <a:rPr lang="en-US" altLang="zh-CN" sz="3207" dirty="0">
                <a:solidFill>
                  <a:srgbClr val="000000"/>
                </a:solidFill>
                <a:latin typeface="Segoe UI" pitchFamily="18" charset="0"/>
                <a:cs typeface="Segoe UI" pitchFamily="18" charset="0"/>
              </a:rPr>
              <a:t>SMA*</a:t>
            </a:r>
            <a:r>
              <a:rPr lang="en-US" altLang="zh-CN" sz="3207" dirty="0">
                <a:latin typeface="Times New Roman" pitchFamily="18" charset="0"/>
                <a:cs typeface="Times New Roman" pitchFamily="18" charset="0"/>
              </a:rPr>
              <a:t>  </a:t>
            </a:r>
            <a:r>
              <a:rPr lang="en-US" altLang="zh-CN" sz="3207" dirty="0">
                <a:solidFill>
                  <a:srgbClr val="000000"/>
                </a:solidFill>
                <a:latin typeface="Segoe UI" pitchFamily="18" charset="0"/>
                <a:cs typeface="Segoe UI" pitchFamily="18" charset="0"/>
              </a:rPr>
              <a:t>(memory:</a:t>
            </a:r>
            <a:r>
              <a:rPr lang="en-US" altLang="zh-CN" sz="3207" dirty="0">
                <a:latin typeface="Times New Roman" pitchFamily="18" charset="0"/>
                <a:cs typeface="Times New Roman" pitchFamily="18" charset="0"/>
              </a:rPr>
              <a:t>  </a:t>
            </a:r>
            <a:r>
              <a:rPr lang="en-US" altLang="zh-CN" sz="3207" dirty="0">
                <a:solidFill>
                  <a:srgbClr val="000000"/>
                </a:solidFill>
                <a:latin typeface="Segoe UI" pitchFamily="18" charset="0"/>
                <a:cs typeface="Segoe UI" pitchFamily="18" charset="0"/>
              </a:rPr>
              <a:t>3</a:t>
            </a:r>
            <a:r>
              <a:rPr lang="en-US" altLang="zh-CN" sz="3207" dirty="0">
                <a:latin typeface="Times New Roman" pitchFamily="18" charset="0"/>
                <a:cs typeface="Times New Roman" pitchFamily="18" charset="0"/>
              </a:rPr>
              <a:t>  </a:t>
            </a:r>
            <a:r>
              <a:rPr lang="en-US" altLang="zh-CN" sz="3207" dirty="0">
                <a:solidFill>
                  <a:srgbClr val="000000"/>
                </a:solidFill>
                <a:latin typeface="Segoe UI" pitchFamily="18" charset="0"/>
                <a:cs typeface="Segoe UI" pitchFamily="18" charset="0"/>
              </a:rPr>
              <a:t>nodes)</a:t>
            </a:r>
            <a:r>
              <a:rPr lang="en-US" altLang="zh-CN" sz="3207" dirty="0">
                <a:latin typeface="Times New Roman" pitchFamily="18" charset="0"/>
                <a:cs typeface="Times New Roman" pitchFamily="18" charset="0"/>
              </a:rPr>
              <a:t>  </a:t>
            </a:r>
            <a:r>
              <a:rPr lang="en-US" altLang="zh-CN" sz="3207" dirty="0">
                <a:solidFill>
                  <a:srgbClr val="000000"/>
                </a:solidFill>
                <a:latin typeface="Segoe UI" pitchFamily="18" charset="0"/>
                <a:cs typeface="Segoe UI" pitchFamily="18" charset="0"/>
              </a:rPr>
              <a:t>on</a:t>
            </a:r>
            <a:r>
              <a:rPr lang="en-US" altLang="zh-CN" sz="3207" dirty="0">
                <a:latin typeface="Times New Roman" pitchFamily="18" charset="0"/>
                <a:cs typeface="Times New Roman" pitchFamily="18" charset="0"/>
              </a:rPr>
              <a:t>  </a:t>
            </a:r>
            <a:r>
              <a:rPr lang="en-US" altLang="zh-CN" sz="3207" dirty="0">
                <a:solidFill>
                  <a:srgbClr val="000000"/>
                </a:solidFill>
                <a:latin typeface="Segoe UI" pitchFamily="18" charset="0"/>
                <a:cs typeface="Segoe UI" pitchFamily="18" charset="0"/>
              </a:rPr>
              <a:t>the</a:t>
            </a:r>
          </a:p>
        </p:txBody>
      </p:sp>
      <p:sp>
        <p:nvSpPr>
          <p:cNvPr id="12" name="TextBox 1"/>
          <p:cNvSpPr txBox="1"/>
          <p:nvPr/>
        </p:nvSpPr>
        <p:spPr>
          <a:xfrm>
            <a:off x="796637" y="2149929"/>
            <a:ext cx="2924840" cy="405239"/>
          </a:xfrm>
          <a:prstGeom prst="rect">
            <a:avLst/>
          </a:prstGeom>
          <a:noFill/>
        </p:spPr>
        <p:txBody>
          <a:bodyPr wrap="none" lIns="0" tIns="0" rIns="0" rtlCol="0">
            <a:spAutoFit/>
          </a:bodyPr>
          <a:lstStyle/>
          <a:p>
            <a:pPr>
              <a:lnSpc>
                <a:spcPts val="2800"/>
              </a:lnSpc>
              <a:tabLst/>
            </a:pPr>
            <a:r>
              <a:rPr lang="en-US" altLang="zh-CN" sz="3207" dirty="0">
                <a:solidFill>
                  <a:srgbClr val="000000"/>
                </a:solidFill>
                <a:latin typeface="Segoe UI" pitchFamily="18" charset="0"/>
                <a:cs typeface="Segoe UI" pitchFamily="18" charset="0"/>
              </a:rPr>
              <a:t>following</a:t>
            </a:r>
            <a:r>
              <a:rPr lang="en-US" altLang="zh-CN" sz="3207" dirty="0">
                <a:latin typeface="Times New Roman" pitchFamily="18" charset="0"/>
                <a:cs typeface="Times New Roman" pitchFamily="18" charset="0"/>
              </a:rPr>
              <a:t> </a:t>
            </a:r>
            <a:r>
              <a:rPr lang="en-US" altLang="zh-CN" sz="3207" dirty="0">
                <a:solidFill>
                  <a:srgbClr val="000000"/>
                </a:solidFill>
                <a:latin typeface="Segoe UI" pitchFamily="18" charset="0"/>
                <a:cs typeface="Segoe UI" pitchFamily="18" charset="0"/>
              </a:rPr>
              <a:t>figure.</a:t>
            </a:r>
          </a:p>
        </p:txBody>
      </p:sp>
      <p:sp>
        <p:nvSpPr>
          <p:cNvPr id="13" name="TextBox 1"/>
          <p:cNvSpPr txBox="1"/>
          <p:nvPr/>
        </p:nvSpPr>
        <p:spPr>
          <a:xfrm>
            <a:off x="4017818" y="2476500"/>
            <a:ext cx="330219"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A</a:t>
            </a:r>
          </a:p>
        </p:txBody>
      </p:sp>
      <p:sp>
        <p:nvSpPr>
          <p:cNvPr id="14" name="TextBox 1"/>
          <p:cNvSpPr txBox="1"/>
          <p:nvPr/>
        </p:nvSpPr>
        <p:spPr>
          <a:xfrm>
            <a:off x="4745182" y="3034393"/>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
        <p:nvSpPr>
          <p:cNvPr id="15" name="TextBox 1"/>
          <p:cNvSpPr txBox="1"/>
          <p:nvPr/>
        </p:nvSpPr>
        <p:spPr>
          <a:xfrm>
            <a:off x="3382818" y="3034393"/>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4</a:t>
            </a:r>
          </a:p>
        </p:txBody>
      </p:sp>
      <p:sp>
        <p:nvSpPr>
          <p:cNvPr id="16" name="TextBox 1"/>
          <p:cNvSpPr txBox="1"/>
          <p:nvPr/>
        </p:nvSpPr>
        <p:spPr>
          <a:xfrm>
            <a:off x="4029363" y="4925786"/>
            <a:ext cx="317395"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C</a:t>
            </a:r>
          </a:p>
        </p:txBody>
      </p:sp>
      <p:sp>
        <p:nvSpPr>
          <p:cNvPr id="17" name="TextBox 1"/>
          <p:cNvSpPr txBox="1"/>
          <p:nvPr/>
        </p:nvSpPr>
        <p:spPr>
          <a:xfrm>
            <a:off x="2747818" y="3701143"/>
            <a:ext cx="27251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S</a:t>
            </a:r>
          </a:p>
        </p:txBody>
      </p:sp>
      <p:sp>
        <p:nvSpPr>
          <p:cNvPr id="18" name="TextBox 1"/>
          <p:cNvSpPr txBox="1"/>
          <p:nvPr/>
        </p:nvSpPr>
        <p:spPr>
          <a:xfrm>
            <a:off x="5299364" y="3701143"/>
            <a:ext cx="351058"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G</a:t>
            </a:r>
          </a:p>
        </p:txBody>
      </p:sp>
      <p:sp>
        <p:nvSpPr>
          <p:cNvPr id="19" name="TextBox 1"/>
          <p:cNvSpPr txBox="1"/>
          <p:nvPr/>
        </p:nvSpPr>
        <p:spPr>
          <a:xfrm>
            <a:off x="4029363" y="3701143"/>
            <a:ext cx="293350" cy="495007"/>
          </a:xfrm>
          <a:prstGeom prst="rect">
            <a:avLst/>
          </a:prstGeom>
          <a:noFill/>
        </p:spPr>
        <p:txBody>
          <a:bodyPr wrap="none" lIns="0" tIns="0" rIns="0" rtlCol="0">
            <a:spAutoFit/>
          </a:bodyPr>
          <a:lstStyle/>
          <a:p>
            <a:pPr>
              <a:lnSpc>
                <a:spcPts val="3500"/>
              </a:lnSpc>
              <a:tabLst/>
            </a:pPr>
            <a:r>
              <a:rPr lang="en-US" altLang="zh-CN" sz="3999" dirty="0">
                <a:solidFill>
                  <a:srgbClr val="000000"/>
                </a:solidFill>
                <a:latin typeface="Segoe UI" pitchFamily="18" charset="0"/>
                <a:cs typeface="Segoe UI" pitchFamily="18" charset="0"/>
              </a:rPr>
              <a:t>B</a:t>
            </a:r>
          </a:p>
        </p:txBody>
      </p:sp>
      <p:sp>
        <p:nvSpPr>
          <p:cNvPr id="20" name="TextBox 1"/>
          <p:cNvSpPr txBox="1"/>
          <p:nvPr/>
        </p:nvSpPr>
        <p:spPr>
          <a:xfrm>
            <a:off x="3382818" y="3646714"/>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3</a:t>
            </a:r>
          </a:p>
        </p:txBody>
      </p:sp>
      <p:sp>
        <p:nvSpPr>
          <p:cNvPr id="21" name="TextBox 1"/>
          <p:cNvSpPr txBox="1"/>
          <p:nvPr/>
        </p:nvSpPr>
        <p:spPr>
          <a:xfrm>
            <a:off x="4745182" y="457200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1</a:t>
            </a:r>
          </a:p>
        </p:txBody>
      </p:sp>
      <p:sp>
        <p:nvSpPr>
          <p:cNvPr id="22" name="TextBox 1"/>
          <p:cNvSpPr txBox="1"/>
          <p:nvPr/>
        </p:nvSpPr>
        <p:spPr>
          <a:xfrm>
            <a:off x="3382818" y="4572000"/>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5</a:t>
            </a:r>
          </a:p>
        </p:txBody>
      </p:sp>
      <p:sp>
        <p:nvSpPr>
          <p:cNvPr id="23" name="TextBox 1"/>
          <p:cNvSpPr txBox="1"/>
          <p:nvPr/>
        </p:nvSpPr>
        <p:spPr>
          <a:xfrm>
            <a:off x="4745182" y="3646714"/>
            <a:ext cx="125034" cy="238527"/>
          </a:xfrm>
          <a:prstGeom prst="rect">
            <a:avLst/>
          </a:prstGeom>
          <a:noFill/>
        </p:spPr>
        <p:txBody>
          <a:bodyPr wrap="none" lIns="0" tIns="0" rIns="0" rtlCol="0">
            <a:spAutoFit/>
          </a:bodyPr>
          <a:lstStyle/>
          <a:p>
            <a:pPr>
              <a:lnSpc>
                <a:spcPts val="1500"/>
              </a:lnSpc>
              <a:tabLst/>
            </a:pPr>
            <a:r>
              <a:rPr lang="en-US" altLang="zh-CN" sz="1801" dirty="0">
                <a:solidFill>
                  <a:srgbClr val="000000"/>
                </a:solidFill>
                <a:latin typeface="Segoe UI" pitchFamily="18" charset="0"/>
                <a:cs typeface="Segoe UI" pitchFamily="18" charset="0"/>
              </a:rPr>
              <a:t>2</a:t>
            </a:r>
          </a:p>
        </p:txBody>
      </p:sp>
    </p:spTree>
    <p:extLst>
      <p:ext uri="{BB962C8B-B14F-4D97-AF65-F5344CB8AC3E}">
        <p14:creationId xmlns:p14="http://schemas.microsoft.com/office/powerpoint/2010/main" val="272685684"/>
      </p:ext>
    </p:extLst>
  </p:cSld>
  <p:clrMapOvr>
    <a:masterClrMapping/>
  </p:clrMapOvr>
</p:sld>
</file>

<file path=ppt/theme/theme1.xml><?xml version="1.0" encoding="utf-8"?>
<a:theme xmlns:a="http://schemas.openxmlformats.org/drawingml/2006/main" name="Theme1">
  <a:themeElements>
    <a:clrScheme name="fasl-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fasl-1">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Times New Roman" pitchFamily="18" charset="0"/>
          </a:defRPr>
        </a:defPPr>
      </a:lstStyle>
    </a:lnDef>
  </a:objectDefaults>
  <a:extraClrSchemeLst>
    <a:extraClrScheme>
      <a:clrScheme name="fasl-1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fasl-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fasl-1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fasl-1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fasl-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fasl-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fasl-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14121</TotalTime>
  <Words>2943</Words>
  <Application>Microsoft Office PowerPoint</Application>
  <PresentationFormat>On-screen Show (4:3)</PresentationFormat>
  <Paragraphs>2137</Paragraphs>
  <Slides>51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51</vt:i4>
      </vt:variant>
    </vt:vector>
  </HeadingPairs>
  <TitlesOfParts>
    <vt:vector size="57" baseType="lpstr">
      <vt:lpstr>Arial</vt:lpstr>
      <vt:lpstr>Calibri</vt:lpstr>
      <vt:lpstr>Segoe UI</vt:lpstr>
      <vt:lpstr>Times New Roman</vt:lpstr>
      <vt:lpstr>Wingdings</vt:lpstr>
      <vt:lpstr>Theme1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mahsa</dc:creator>
  <cp:lastModifiedBy>Mahsa Soheil Shamaee</cp:lastModifiedBy>
  <cp:revision>554</cp:revision>
  <dcterms:created xsi:type="dcterms:W3CDTF">2006-08-16T00:00:00Z</dcterms:created>
  <dcterms:modified xsi:type="dcterms:W3CDTF">2023-11-11T19:15:12Z</dcterms:modified>
</cp:coreProperties>
</file>