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6" r:id="rId1"/>
  </p:sldMasterIdLst>
  <p:notesMasterIdLst>
    <p:notesMasterId r:id="rId40"/>
  </p:notesMasterIdLst>
  <p:sldIdLst>
    <p:sldId id="493" r:id="rId2"/>
    <p:sldId id="492" r:id="rId3"/>
    <p:sldId id="443" r:id="rId4"/>
    <p:sldId id="445" r:id="rId5"/>
    <p:sldId id="494" r:id="rId6"/>
    <p:sldId id="446" r:id="rId7"/>
    <p:sldId id="469" r:id="rId8"/>
    <p:sldId id="260" r:id="rId9"/>
    <p:sldId id="447" r:id="rId10"/>
    <p:sldId id="448" r:id="rId11"/>
    <p:sldId id="485" r:id="rId12"/>
    <p:sldId id="484" r:id="rId13"/>
    <p:sldId id="487" r:id="rId14"/>
    <p:sldId id="449" r:id="rId15"/>
    <p:sldId id="450" r:id="rId16"/>
    <p:sldId id="451" r:id="rId17"/>
    <p:sldId id="489" r:id="rId18"/>
    <p:sldId id="464" r:id="rId19"/>
    <p:sldId id="495" r:id="rId20"/>
    <p:sldId id="506" r:id="rId21"/>
    <p:sldId id="490" r:id="rId22"/>
    <p:sldId id="507" r:id="rId23"/>
    <p:sldId id="496" r:id="rId24"/>
    <p:sldId id="497" r:id="rId25"/>
    <p:sldId id="366" r:id="rId26"/>
    <p:sldId id="498" r:id="rId27"/>
    <p:sldId id="368" r:id="rId28"/>
    <p:sldId id="499" r:id="rId29"/>
    <p:sldId id="500" r:id="rId30"/>
    <p:sldId id="501" r:id="rId31"/>
    <p:sldId id="378" r:id="rId32"/>
    <p:sldId id="502" r:id="rId33"/>
    <p:sldId id="380" r:id="rId34"/>
    <p:sldId id="503" r:id="rId35"/>
    <p:sldId id="504" r:id="rId36"/>
    <p:sldId id="384" r:id="rId37"/>
    <p:sldId id="505" r:id="rId38"/>
    <p:sldId id="388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8" d="100"/>
          <a:sy n="68" d="100"/>
        </p:scale>
        <p:origin x="1810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2506F5-2955-44C0-875E-D8673F3C2BBE}" type="datetimeFigureOut">
              <a:rPr lang="en-US" smtClean="0"/>
              <a:t>9/25/2023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EFF5EC-EB0A-4C2A-BD24-D8CD995B8F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916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DA275D-E807-4A75-B891-CA6CE30791F7}" type="slidenum">
              <a:rPr lang="ar-SA"/>
              <a:pPr/>
              <a:t>2</a:t>
            </a:fld>
            <a:endParaRPr lang="en-US"/>
          </a:p>
        </p:txBody>
      </p:sp>
      <p:sp>
        <p:nvSpPr>
          <p:cNvPr id="520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0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0625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38263" y="914400"/>
            <a:ext cx="4179887" cy="31353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81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8145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38263" y="914400"/>
            <a:ext cx="4179887" cy="31353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81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3645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38263" y="914400"/>
            <a:ext cx="4179887" cy="31353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81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6759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38263" y="914400"/>
            <a:ext cx="4179887" cy="31353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22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3667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38263" y="914400"/>
            <a:ext cx="4179887" cy="31353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22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306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38263" y="914400"/>
            <a:ext cx="4179887" cy="31353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187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38263" y="914400"/>
            <a:ext cx="4179887" cy="31353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18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38263" y="914400"/>
            <a:ext cx="4179887" cy="31353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764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38263" y="914400"/>
            <a:ext cx="4179887" cy="31353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3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13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38263" y="914400"/>
            <a:ext cx="4179887" cy="31353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3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38263" y="914400"/>
            <a:ext cx="4179887" cy="31353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3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7456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38263" y="914400"/>
            <a:ext cx="4179887" cy="31353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3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3898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38263" y="914400"/>
            <a:ext cx="4179887" cy="31353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81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968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32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507831"/>
          </a:xfrm>
        </p:spPr>
        <p:txBody>
          <a:bodyPr lIns="0" tIns="0" rIns="0" bIns="0"/>
          <a:lstStyle>
            <a:lvl1pPr>
              <a:defRPr sz="33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542" y="1477310"/>
            <a:ext cx="8074914" cy="323165"/>
          </a:xfrm>
        </p:spPr>
        <p:txBody>
          <a:bodyPr lIns="0" tIns="0" rIns="0" bIns="0"/>
          <a:lstStyle>
            <a:lvl1pPr>
              <a:defRPr sz="21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388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507831"/>
          </a:xfrm>
        </p:spPr>
        <p:txBody>
          <a:bodyPr lIns="0" tIns="0" rIns="0" bIns="0"/>
          <a:lstStyle>
            <a:lvl1pPr>
              <a:defRPr sz="33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960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507831"/>
          </a:xfrm>
        </p:spPr>
        <p:txBody>
          <a:bodyPr lIns="0" tIns="0" rIns="0" bIns="0"/>
          <a:lstStyle>
            <a:lvl1pPr>
              <a:defRPr sz="33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122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5971540"/>
          </a:xfrm>
          <a:custGeom>
            <a:avLst/>
            <a:gdLst/>
            <a:ahLst/>
            <a:cxnLst/>
            <a:rect l="l" t="t" r="r" b="b"/>
            <a:pathLst>
              <a:path w="12192000" h="5971540">
                <a:moveTo>
                  <a:pt x="0" y="5971032"/>
                </a:moveTo>
                <a:lnTo>
                  <a:pt x="12192000" y="5971032"/>
                </a:lnTo>
                <a:lnTo>
                  <a:pt x="12192000" y="0"/>
                </a:lnTo>
                <a:lnTo>
                  <a:pt x="0" y="0"/>
                </a:lnTo>
                <a:lnTo>
                  <a:pt x="0" y="5971032"/>
                </a:lnTo>
                <a:close/>
              </a:path>
            </a:pathLst>
          </a:custGeom>
          <a:solidFill>
            <a:srgbClr val="775F54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bg object 17"/>
          <p:cNvSpPr/>
          <p:nvPr/>
        </p:nvSpPr>
        <p:spPr>
          <a:xfrm>
            <a:off x="0" y="5971032"/>
            <a:ext cx="9144000" cy="887094"/>
          </a:xfrm>
          <a:custGeom>
            <a:avLst/>
            <a:gdLst/>
            <a:ahLst/>
            <a:cxnLst/>
            <a:rect l="l" t="t" r="r" b="b"/>
            <a:pathLst>
              <a:path w="12192000" h="887095">
                <a:moveTo>
                  <a:pt x="12192000" y="0"/>
                </a:moveTo>
                <a:lnTo>
                  <a:pt x="0" y="0"/>
                </a:lnTo>
                <a:lnTo>
                  <a:pt x="0" y="886968"/>
                </a:lnTo>
                <a:lnTo>
                  <a:pt x="12192000" y="886968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8" name="bg object 18"/>
          <p:cNvSpPr/>
          <p:nvPr/>
        </p:nvSpPr>
        <p:spPr>
          <a:xfrm>
            <a:off x="0" y="6053328"/>
            <a:ext cx="2240280" cy="713740"/>
          </a:xfrm>
          <a:custGeom>
            <a:avLst/>
            <a:gdLst/>
            <a:ahLst/>
            <a:cxnLst/>
            <a:rect l="l" t="t" r="r" b="b"/>
            <a:pathLst>
              <a:path w="2987040" h="713740">
                <a:moveTo>
                  <a:pt x="2987040" y="0"/>
                </a:moveTo>
                <a:lnTo>
                  <a:pt x="0" y="0"/>
                </a:lnTo>
                <a:lnTo>
                  <a:pt x="0" y="713232"/>
                </a:lnTo>
                <a:lnTo>
                  <a:pt x="2987040" y="713232"/>
                </a:lnTo>
                <a:lnTo>
                  <a:pt x="2987040" y="0"/>
                </a:lnTo>
                <a:close/>
              </a:path>
            </a:pathLst>
          </a:custGeom>
          <a:solidFill>
            <a:srgbClr val="DD8046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9" name="bg object 19"/>
          <p:cNvSpPr/>
          <p:nvPr/>
        </p:nvSpPr>
        <p:spPr>
          <a:xfrm>
            <a:off x="2359152" y="6044184"/>
            <a:ext cx="6785134" cy="713740"/>
          </a:xfrm>
          <a:custGeom>
            <a:avLst/>
            <a:gdLst/>
            <a:ahLst/>
            <a:cxnLst/>
            <a:rect l="l" t="t" r="r" b="b"/>
            <a:pathLst>
              <a:path w="9046845" h="713740">
                <a:moveTo>
                  <a:pt x="9046464" y="0"/>
                </a:moveTo>
                <a:lnTo>
                  <a:pt x="0" y="0"/>
                </a:lnTo>
                <a:lnTo>
                  <a:pt x="0" y="713231"/>
                </a:lnTo>
                <a:lnTo>
                  <a:pt x="9046464" y="713231"/>
                </a:lnTo>
                <a:lnTo>
                  <a:pt x="9046464" y="0"/>
                </a:lnTo>
                <a:close/>
              </a:path>
            </a:pathLst>
          </a:custGeom>
          <a:solidFill>
            <a:srgbClr val="93B6D2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616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024" y="569541"/>
            <a:ext cx="7788006" cy="112227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2023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" y="1280160"/>
            <a:ext cx="533876" cy="228600"/>
          </a:xfrm>
          <a:custGeom>
            <a:avLst/>
            <a:gdLst/>
            <a:ahLst/>
            <a:cxnLst/>
            <a:rect l="l" t="t" r="r" b="b"/>
            <a:pathLst>
              <a:path w="711835" h="228600">
                <a:moveTo>
                  <a:pt x="711708" y="0"/>
                </a:moveTo>
                <a:lnTo>
                  <a:pt x="0" y="0"/>
                </a:lnTo>
                <a:lnTo>
                  <a:pt x="0" y="228600"/>
                </a:lnTo>
                <a:lnTo>
                  <a:pt x="711708" y="228600"/>
                </a:lnTo>
                <a:lnTo>
                  <a:pt x="711708" y="0"/>
                </a:lnTo>
                <a:close/>
              </a:path>
            </a:pathLst>
          </a:custGeom>
          <a:solidFill>
            <a:srgbClr val="DD8046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bg object 17"/>
          <p:cNvSpPr/>
          <p:nvPr/>
        </p:nvSpPr>
        <p:spPr>
          <a:xfrm>
            <a:off x="590931" y="1280160"/>
            <a:ext cx="8553450" cy="228600"/>
          </a:xfrm>
          <a:custGeom>
            <a:avLst/>
            <a:gdLst/>
            <a:ahLst/>
            <a:cxnLst/>
            <a:rect l="l" t="t" r="r" b="b"/>
            <a:pathLst>
              <a:path w="11404600" h="228600">
                <a:moveTo>
                  <a:pt x="11404092" y="0"/>
                </a:moveTo>
                <a:lnTo>
                  <a:pt x="0" y="0"/>
                </a:lnTo>
                <a:lnTo>
                  <a:pt x="0" y="228600"/>
                </a:lnTo>
                <a:lnTo>
                  <a:pt x="11404092" y="228600"/>
                </a:lnTo>
                <a:lnTo>
                  <a:pt x="11404092" y="0"/>
                </a:lnTo>
                <a:close/>
              </a:path>
            </a:pathLst>
          </a:custGeom>
          <a:solidFill>
            <a:srgbClr val="93B6D2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960" y="293877"/>
            <a:ext cx="8272081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542" y="1477310"/>
            <a:ext cx="807491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715411" y="6435852"/>
            <a:ext cx="1987868" cy="128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" b="0" i="0">
                <a:solidFill>
                  <a:srgbClr val="775F54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50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</p:sldLayoutIdLst>
  <p:hf hdr="0" ftr="0" dt="0"/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342900" eaLnBrk="1" hangingPunct="1">
        <a:defRPr>
          <a:latin typeface="+mn-lt"/>
          <a:ea typeface="+mn-ea"/>
          <a:cs typeface="+mn-cs"/>
        </a:defRPr>
      </a:lvl2pPr>
      <a:lvl3pPr marL="685800" eaLnBrk="1" hangingPunct="1">
        <a:defRPr>
          <a:latin typeface="+mn-lt"/>
          <a:ea typeface="+mn-ea"/>
          <a:cs typeface="+mn-cs"/>
        </a:defRPr>
      </a:lvl3pPr>
      <a:lvl4pPr marL="1028700" eaLnBrk="1" hangingPunct="1">
        <a:defRPr>
          <a:latin typeface="+mn-lt"/>
          <a:ea typeface="+mn-ea"/>
          <a:cs typeface="+mn-cs"/>
        </a:defRPr>
      </a:lvl4pPr>
      <a:lvl5pPr marL="1371600" eaLnBrk="1" hangingPunct="1">
        <a:defRPr>
          <a:latin typeface="+mn-lt"/>
          <a:ea typeface="+mn-ea"/>
          <a:cs typeface="+mn-cs"/>
        </a:defRPr>
      </a:lvl5pPr>
      <a:lvl6pPr marL="1714500" eaLnBrk="1" hangingPunct="1">
        <a:defRPr>
          <a:latin typeface="+mn-lt"/>
          <a:ea typeface="+mn-ea"/>
          <a:cs typeface="+mn-cs"/>
        </a:defRPr>
      </a:lvl6pPr>
      <a:lvl7pPr marL="2057400" eaLnBrk="1" hangingPunct="1">
        <a:defRPr>
          <a:latin typeface="+mn-lt"/>
          <a:ea typeface="+mn-ea"/>
          <a:cs typeface="+mn-cs"/>
        </a:defRPr>
      </a:lvl7pPr>
      <a:lvl8pPr marL="2400300" eaLnBrk="1" hangingPunct="1">
        <a:defRPr>
          <a:latin typeface="+mn-lt"/>
          <a:ea typeface="+mn-ea"/>
          <a:cs typeface="+mn-cs"/>
        </a:defRPr>
      </a:lvl8pPr>
      <a:lvl9pPr marL="27432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342900" eaLnBrk="1" hangingPunct="1">
        <a:defRPr>
          <a:latin typeface="+mn-lt"/>
          <a:ea typeface="+mn-ea"/>
          <a:cs typeface="+mn-cs"/>
        </a:defRPr>
      </a:lvl2pPr>
      <a:lvl3pPr marL="685800" eaLnBrk="1" hangingPunct="1">
        <a:defRPr>
          <a:latin typeface="+mn-lt"/>
          <a:ea typeface="+mn-ea"/>
          <a:cs typeface="+mn-cs"/>
        </a:defRPr>
      </a:lvl3pPr>
      <a:lvl4pPr marL="1028700" eaLnBrk="1" hangingPunct="1">
        <a:defRPr>
          <a:latin typeface="+mn-lt"/>
          <a:ea typeface="+mn-ea"/>
          <a:cs typeface="+mn-cs"/>
        </a:defRPr>
      </a:lvl4pPr>
      <a:lvl5pPr marL="1371600" eaLnBrk="1" hangingPunct="1">
        <a:defRPr>
          <a:latin typeface="+mn-lt"/>
          <a:ea typeface="+mn-ea"/>
          <a:cs typeface="+mn-cs"/>
        </a:defRPr>
      </a:lvl5pPr>
      <a:lvl6pPr marL="1714500" eaLnBrk="1" hangingPunct="1">
        <a:defRPr>
          <a:latin typeface="+mn-lt"/>
          <a:ea typeface="+mn-ea"/>
          <a:cs typeface="+mn-cs"/>
        </a:defRPr>
      </a:lvl6pPr>
      <a:lvl7pPr marL="2057400" eaLnBrk="1" hangingPunct="1">
        <a:defRPr>
          <a:latin typeface="+mn-lt"/>
          <a:ea typeface="+mn-ea"/>
          <a:cs typeface="+mn-cs"/>
        </a:defRPr>
      </a:lvl7pPr>
      <a:lvl8pPr marL="2400300" eaLnBrk="1" hangingPunct="1">
        <a:defRPr>
          <a:latin typeface="+mn-lt"/>
          <a:ea typeface="+mn-ea"/>
          <a:cs typeface="+mn-cs"/>
        </a:defRPr>
      </a:lvl8pPr>
      <a:lvl9pPr marL="2743200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7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هوش مصنوعی</a:t>
            </a:r>
            <a:br>
              <a:rPr lang="fa-IR" b="1" dirty="0">
                <a:solidFill>
                  <a:schemeClr val="tx1"/>
                </a:solidFill>
              </a:rPr>
            </a:br>
            <a:r>
              <a:rPr lang="en-US" sz="6000" b="1" dirty="0">
                <a:solidFill>
                  <a:schemeClr val="tx1"/>
                </a:solidFill>
              </a:rPr>
              <a:t>Artificial Intelligence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468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702582" y="1753679"/>
            <a:ext cx="7991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571500" indent="-571500" algn="r" rtl="1">
              <a:buFont typeface="Arial" pitchFamily="34" charset="0"/>
              <a:buChar char="•"/>
            </a:pPr>
            <a:r>
              <a:rPr lang="fa-IR" sz="2800" b="1" dirty="0">
                <a:solidFill>
                  <a:srgbClr val="000099"/>
                </a:solidFill>
                <a:cs typeface="B Nazanin" panose="00000400000000000000" pitchFamily="2" charset="-78"/>
              </a:rPr>
              <a:t>مانند انسان عمل کردن</a:t>
            </a:r>
            <a:r>
              <a:rPr lang="en-US" sz="2800" b="1" dirty="0">
                <a:solidFill>
                  <a:srgbClr val="000099"/>
                </a:solidFill>
                <a:cs typeface="B Nazanin" panose="00000400000000000000" pitchFamily="2" charset="-78"/>
              </a:rPr>
              <a:t>		</a:t>
            </a:r>
            <a:r>
              <a:rPr lang="fa-IR" sz="2800" b="1" dirty="0">
                <a:solidFill>
                  <a:srgbClr val="000099"/>
                </a:solidFill>
                <a:cs typeface="B Nazanin" panose="00000400000000000000" pitchFamily="2" charset="-78"/>
              </a:rPr>
              <a:t> </a:t>
            </a:r>
            <a:r>
              <a:rPr lang="en-US" sz="2800" b="1" dirty="0">
                <a:solidFill>
                  <a:srgbClr val="000099"/>
                </a:solidFill>
                <a:cs typeface="B Nazanin" panose="00000400000000000000" pitchFamily="2" charset="-78"/>
              </a:rPr>
              <a:t>Acting humanly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50863" y="2530904"/>
            <a:ext cx="81359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>
              <a:spcBef>
                <a:spcPct val="50000"/>
              </a:spcBef>
              <a:buClr>
                <a:srgbClr val="00B686"/>
              </a:buClr>
              <a:buSzPct val="120000"/>
              <a:buFont typeface="Wingdings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 هنر ساخت ماشين‌هايی که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عملياتی</a:t>
            </a:r>
            <a:r>
              <a:rPr lang="fa-IR" sz="2400" dirty="0">
                <a:cs typeface="B Nazanin" panose="00000400000000000000" pitchFamily="2" charset="-78"/>
              </a:rPr>
              <a:t> را انجام ‌دهند که اگر آن عمليات توسط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انسان</a:t>
            </a:r>
            <a:r>
              <a:rPr lang="fa-IR" sz="2400" dirty="0">
                <a:cs typeface="B Nazanin" panose="00000400000000000000" pitchFamily="2" charset="-78"/>
              </a:rPr>
              <a:t> انجام شود نياز به هوش دارد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83041" y="3623425"/>
            <a:ext cx="828198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>
              <a:spcBef>
                <a:spcPct val="50000"/>
              </a:spcBef>
              <a:buClr>
                <a:srgbClr val="00B686"/>
              </a:buClr>
              <a:buSzPct val="120000"/>
              <a:buFont typeface="Wingdings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مطالعه بر روي چگونگي توانا ساختن کامپيوترها به انجام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كارهايی</a:t>
            </a:r>
            <a:r>
              <a:rPr lang="fa-IR" sz="2400" dirty="0">
                <a:cs typeface="B Nazanin" panose="00000400000000000000" pitchFamily="2" charset="-78"/>
              </a:rPr>
              <a:t> كه حال حاضر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انسانها</a:t>
            </a:r>
            <a:r>
              <a:rPr lang="fa-IR" sz="2400" dirty="0">
                <a:cs typeface="B Nazanin" panose="00000400000000000000" pitchFamily="2" charset="-78"/>
              </a:rPr>
              <a:t> آنها را بهتر انجام می‌دهند</a:t>
            </a:r>
          </a:p>
          <a:p>
            <a:pPr algn="r" rtl="1">
              <a:spcBef>
                <a:spcPct val="50000"/>
              </a:spcBef>
              <a:buClr>
                <a:srgbClr val="00B686"/>
              </a:buClr>
              <a:buSzPct val="120000"/>
              <a:buFont typeface="Wingdings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ماشین‌های محاسباتی و هوشمندی </a:t>
            </a:r>
            <a:r>
              <a:rPr lang="en-US" sz="2400" dirty="0">
                <a:cs typeface="B Nazanin" panose="00000400000000000000" pitchFamily="2" charset="-78"/>
              </a:rPr>
              <a:t>]</a:t>
            </a:r>
            <a:r>
              <a:rPr lang="fa-IR" sz="2400" dirty="0">
                <a:cs typeface="B Nazanin" panose="00000400000000000000" pitchFamily="2" charset="-78"/>
              </a:rPr>
              <a:t>تورینگ، 1950</a:t>
            </a:r>
            <a:r>
              <a:rPr lang="en-US" sz="2400" dirty="0">
                <a:cs typeface="B Nazanin" panose="00000400000000000000" pitchFamily="2" charset="-78"/>
              </a:rPr>
              <a:t>[</a:t>
            </a:r>
          </a:p>
          <a:p>
            <a:pPr marL="1027113" indent="-228600" algn="r" rtl="1">
              <a:spcBef>
                <a:spcPct val="50000"/>
              </a:spcBef>
              <a:buClr>
                <a:srgbClr val="00B686"/>
              </a:buClr>
              <a:buSzPct val="120000"/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آیا ماشین‌ها می‌توانند فکر کنند؟</a:t>
            </a:r>
          </a:p>
          <a:p>
            <a:pPr marL="1027113" indent="-228600" algn="r" rtl="1">
              <a:spcBef>
                <a:spcPct val="50000"/>
              </a:spcBef>
              <a:buClr>
                <a:srgbClr val="00B686"/>
              </a:buClr>
              <a:buSzPct val="120000"/>
              <a:buFont typeface="Arial" panose="020B0604020202020204" pitchFamily="34" charset="0"/>
              <a:buChar char="•"/>
            </a:pPr>
            <a:r>
              <a:rPr lang="fa-IR" sz="2400" dirty="0">
                <a:cs typeface="B Nazanin" panose="00000400000000000000" pitchFamily="2" charset="-78"/>
              </a:rPr>
              <a:t>آیا ماشین‌ها می‌توانند هوشمندانه رفتار کنند؟</a:t>
            </a:r>
          </a:p>
          <a:p>
            <a:pPr algn="r" rtl="1">
              <a:spcBef>
                <a:spcPct val="50000"/>
              </a:spcBef>
              <a:buClr>
                <a:srgbClr val="00B686"/>
              </a:buClr>
              <a:buSzPct val="120000"/>
              <a:buFont typeface="Wingdings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آزمون تورینگ: </a:t>
            </a:r>
            <a:r>
              <a:rPr lang="fa-IR" sz="2400" dirty="0">
                <a:cs typeface="B Nazanin" panose="00000400000000000000" pitchFamily="2" charset="-78"/>
              </a:rPr>
              <a:t>یک آزمون علمی و عملی برای رفتار هوشمندانه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7"/>
          </p:nvPr>
        </p:nvSpPr>
        <p:spPr>
          <a:xfrm>
            <a:off x="6781800" y="6531913"/>
            <a:ext cx="2103120" cy="276999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370013" y="228600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55911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23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1062038" y="4110038"/>
            <a:ext cx="244792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/>
          <a:p>
            <a:pPr algn="l" rtl="0" eaLnBrk="0" hangingPunct="0">
              <a:spcBef>
                <a:spcPct val="50000"/>
              </a:spcBef>
            </a:pPr>
            <a:r>
              <a:rPr lang="en-US" sz="1600">
                <a:latin typeface="Times New Roman" pitchFamily="18" charset="0"/>
              </a:rPr>
              <a:t>Which one’s the man?</a:t>
            </a:r>
          </a:p>
        </p:txBody>
      </p:sp>
      <p:sp>
        <p:nvSpPr>
          <p:cNvPr id="2056" name="Oval 8"/>
          <p:cNvSpPr>
            <a:spLocks noChangeArrowheads="1"/>
          </p:cNvSpPr>
          <p:nvPr/>
        </p:nvSpPr>
        <p:spPr bwMode="auto">
          <a:xfrm>
            <a:off x="1073150" y="3968750"/>
            <a:ext cx="1968500" cy="5969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2057" name="Oval 9"/>
          <p:cNvSpPr>
            <a:spLocks noChangeArrowheads="1"/>
          </p:cNvSpPr>
          <p:nvPr/>
        </p:nvSpPr>
        <p:spPr bwMode="auto">
          <a:xfrm>
            <a:off x="1460500" y="4591050"/>
            <a:ext cx="63500" cy="635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2058" name="Oval 10"/>
          <p:cNvSpPr>
            <a:spLocks noChangeArrowheads="1"/>
          </p:cNvSpPr>
          <p:nvPr/>
        </p:nvSpPr>
        <p:spPr bwMode="auto">
          <a:xfrm>
            <a:off x="1511300" y="4749800"/>
            <a:ext cx="57150" cy="4445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2059" name="Freeform 11"/>
          <p:cNvSpPr>
            <a:spLocks/>
          </p:cNvSpPr>
          <p:nvPr/>
        </p:nvSpPr>
        <p:spPr bwMode="auto">
          <a:xfrm>
            <a:off x="2781300" y="2524125"/>
            <a:ext cx="2411413" cy="3516313"/>
          </a:xfrm>
          <a:custGeom>
            <a:avLst/>
            <a:gdLst>
              <a:gd name="T0" fmla="*/ 0 w 1519"/>
              <a:gd name="T1" fmla="*/ 2147483647 h 2215"/>
              <a:gd name="T2" fmla="*/ 2147483647 w 1519"/>
              <a:gd name="T3" fmla="*/ 2147483647 h 2215"/>
              <a:gd name="T4" fmla="*/ 2147483647 w 1519"/>
              <a:gd name="T5" fmla="*/ 2147483647 h 2215"/>
              <a:gd name="T6" fmla="*/ 2147483647 w 1519"/>
              <a:gd name="T7" fmla="*/ 2147483647 h 2215"/>
              <a:gd name="T8" fmla="*/ 2147483647 w 1519"/>
              <a:gd name="T9" fmla="*/ 2147483647 h 2215"/>
              <a:gd name="T10" fmla="*/ 2147483647 w 1519"/>
              <a:gd name="T11" fmla="*/ 2147483647 h 2215"/>
              <a:gd name="T12" fmla="*/ 2147483647 w 1519"/>
              <a:gd name="T13" fmla="*/ 2147483647 h 2215"/>
              <a:gd name="T14" fmla="*/ 2147483647 w 1519"/>
              <a:gd name="T15" fmla="*/ 2147483647 h 2215"/>
              <a:gd name="T16" fmla="*/ 2147483647 w 1519"/>
              <a:gd name="T17" fmla="*/ 2147483647 h 2215"/>
              <a:gd name="T18" fmla="*/ 2147483647 w 1519"/>
              <a:gd name="T19" fmla="*/ 2147483647 h 2215"/>
              <a:gd name="T20" fmla="*/ 2147483647 w 1519"/>
              <a:gd name="T21" fmla="*/ 2147483647 h 2215"/>
              <a:gd name="T22" fmla="*/ 2147483647 w 1519"/>
              <a:gd name="T23" fmla="*/ 2147483647 h 2215"/>
              <a:gd name="T24" fmla="*/ 2147483647 w 1519"/>
              <a:gd name="T25" fmla="*/ 2147483647 h 2215"/>
              <a:gd name="T26" fmla="*/ 2147483647 w 1519"/>
              <a:gd name="T27" fmla="*/ 2147483647 h 2215"/>
              <a:gd name="T28" fmla="*/ 2147483647 w 1519"/>
              <a:gd name="T29" fmla="*/ 2147483647 h 2215"/>
              <a:gd name="T30" fmla="*/ 2147483647 w 1519"/>
              <a:gd name="T31" fmla="*/ 0 h 2215"/>
              <a:gd name="T32" fmla="*/ 2147483647 w 1519"/>
              <a:gd name="T33" fmla="*/ 0 h 2215"/>
              <a:gd name="T34" fmla="*/ 2147483647 w 1519"/>
              <a:gd name="T35" fmla="*/ 0 h 2215"/>
              <a:gd name="T36" fmla="*/ 2147483647 w 1519"/>
              <a:gd name="T37" fmla="*/ 0 h 2215"/>
              <a:gd name="T38" fmla="*/ 2147483647 w 1519"/>
              <a:gd name="T39" fmla="*/ 2147483647 h 221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519"/>
              <a:gd name="T61" fmla="*/ 0 h 2215"/>
              <a:gd name="T62" fmla="*/ 1519 w 1519"/>
              <a:gd name="T63" fmla="*/ 2215 h 221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519" h="2215">
                <a:moveTo>
                  <a:pt x="0" y="2202"/>
                </a:moveTo>
                <a:lnTo>
                  <a:pt x="180" y="2214"/>
                </a:lnTo>
                <a:lnTo>
                  <a:pt x="196" y="2214"/>
                </a:lnTo>
                <a:lnTo>
                  <a:pt x="212" y="2214"/>
                </a:lnTo>
                <a:lnTo>
                  <a:pt x="229" y="2202"/>
                </a:lnTo>
                <a:lnTo>
                  <a:pt x="239" y="2183"/>
                </a:lnTo>
                <a:lnTo>
                  <a:pt x="256" y="2171"/>
                </a:lnTo>
                <a:lnTo>
                  <a:pt x="261" y="2153"/>
                </a:lnTo>
                <a:lnTo>
                  <a:pt x="1137" y="80"/>
                </a:lnTo>
                <a:lnTo>
                  <a:pt x="1148" y="62"/>
                </a:lnTo>
                <a:lnTo>
                  <a:pt x="1164" y="49"/>
                </a:lnTo>
                <a:lnTo>
                  <a:pt x="1181" y="37"/>
                </a:lnTo>
                <a:lnTo>
                  <a:pt x="1197" y="25"/>
                </a:lnTo>
                <a:lnTo>
                  <a:pt x="1213" y="12"/>
                </a:lnTo>
                <a:lnTo>
                  <a:pt x="1230" y="6"/>
                </a:lnTo>
                <a:lnTo>
                  <a:pt x="1246" y="0"/>
                </a:lnTo>
                <a:lnTo>
                  <a:pt x="1262" y="0"/>
                </a:lnTo>
                <a:lnTo>
                  <a:pt x="1279" y="0"/>
                </a:lnTo>
                <a:lnTo>
                  <a:pt x="1295" y="0"/>
                </a:lnTo>
                <a:lnTo>
                  <a:pt x="1518" y="31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2060" name="Freeform 12"/>
          <p:cNvSpPr>
            <a:spLocks/>
          </p:cNvSpPr>
          <p:nvPr/>
        </p:nvSpPr>
        <p:spPr bwMode="auto">
          <a:xfrm>
            <a:off x="2762250" y="2695575"/>
            <a:ext cx="1506538" cy="2868613"/>
          </a:xfrm>
          <a:custGeom>
            <a:avLst/>
            <a:gdLst>
              <a:gd name="T0" fmla="*/ 0 w 949"/>
              <a:gd name="T1" fmla="*/ 2147483647 h 1807"/>
              <a:gd name="T2" fmla="*/ 2147483647 w 949"/>
              <a:gd name="T3" fmla="*/ 2147483647 h 1807"/>
              <a:gd name="T4" fmla="*/ 2147483647 w 949"/>
              <a:gd name="T5" fmla="*/ 2147483647 h 1807"/>
              <a:gd name="T6" fmla="*/ 2147483647 w 949"/>
              <a:gd name="T7" fmla="*/ 2147483647 h 1807"/>
              <a:gd name="T8" fmla="*/ 2147483647 w 949"/>
              <a:gd name="T9" fmla="*/ 2147483647 h 1807"/>
              <a:gd name="T10" fmla="*/ 2147483647 w 949"/>
              <a:gd name="T11" fmla="*/ 2147483647 h 1807"/>
              <a:gd name="T12" fmla="*/ 2147483647 w 949"/>
              <a:gd name="T13" fmla="*/ 2147483647 h 1807"/>
              <a:gd name="T14" fmla="*/ 2147483647 w 949"/>
              <a:gd name="T15" fmla="*/ 2147483647 h 1807"/>
              <a:gd name="T16" fmla="*/ 2147483647 w 949"/>
              <a:gd name="T17" fmla="*/ 2147483647 h 1807"/>
              <a:gd name="T18" fmla="*/ 2147483647 w 949"/>
              <a:gd name="T19" fmla="*/ 2147483647 h 1807"/>
              <a:gd name="T20" fmla="*/ 2147483647 w 949"/>
              <a:gd name="T21" fmla="*/ 2147483647 h 1807"/>
              <a:gd name="T22" fmla="*/ 2147483647 w 949"/>
              <a:gd name="T23" fmla="*/ 2147483647 h 1807"/>
              <a:gd name="T24" fmla="*/ 2147483647 w 949"/>
              <a:gd name="T25" fmla="*/ 2147483647 h 1807"/>
              <a:gd name="T26" fmla="*/ 2147483647 w 949"/>
              <a:gd name="T27" fmla="*/ 2147483647 h 1807"/>
              <a:gd name="T28" fmla="*/ 2147483647 w 949"/>
              <a:gd name="T29" fmla="*/ 2147483647 h 1807"/>
              <a:gd name="T30" fmla="*/ 2147483647 w 949"/>
              <a:gd name="T31" fmla="*/ 2147483647 h 1807"/>
              <a:gd name="T32" fmla="*/ 2147483647 w 949"/>
              <a:gd name="T33" fmla="*/ 2147483647 h 1807"/>
              <a:gd name="T34" fmla="*/ 2147483647 w 949"/>
              <a:gd name="T35" fmla="*/ 2147483647 h 1807"/>
              <a:gd name="T36" fmla="*/ 2147483647 w 949"/>
              <a:gd name="T37" fmla="*/ 2147483647 h 1807"/>
              <a:gd name="T38" fmla="*/ 2147483647 w 949"/>
              <a:gd name="T39" fmla="*/ 0 h 180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949"/>
              <a:gd name="T61" fmla="*/ 0 h 1807"/>
              <a:gd name="T62" fmla="*/ 949 w 949"/>
              <a:gd name="T63" fmla="*/ 1807 h 180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949" h="1807">
                <a:moveTo>
                  <a:pt x="0" y="1806"/>
                </a:moveTo>
                <a:lnTo>
                  <a:pt x="18" y="1806"/>
                </a:lnTo>
                <a:lnTo>
                  <a:pt x="36" y="1806"/>
                </a:lnTo>
                <a:lnTo>
                  <a:pt x="54" y="1806"/>
                </a:lnTo>
                <a:lnTo>
                  <a:pt x="72" y="1806"/>
                </a:lnTo>
                <a:lnTo>
                  <a:pt x="90" y="1794"/>
                </a:lnTo>
                <a:lnTo>
                  <a:pt x="108" y="1782"/>
                </a:lnTo>
                <a:lnTo>
                  <a:pt x="126" y="1770"/>
                </a:lnTo>
                <a:lnTo>
                  <a:pt x="132" y="1752"/>
                </a:lnTo>
                <a:lnTo>
                  <a:pt x="942" y="192"/>
                </a:lnTo>
                <a:lnTo>
                  <a:pt x="948" y="174"/>
                </a:lnTo>
                <a:lnTo>
                  <a:pt x="948" y="156"/>
                </a:lnTo>
                <a:lnTo>
                  <a:pt x="948" y="138"/>
                </a:lnTo>
                <a:lnTo>
                  <a:pt x="948" y="120"/>
                </a:lnTo>
                <a:lnTo>
                  <a:pt x="930" y="108"/>
                </a:lnTo>
                <a:lnTo>
                  <a:pt x="912" y="90"/>
                </a:lnTo>
                <a:lnTo>
                  <a:pt x="894" y="78"/>
                </a:lnTo>
                <a:lnTo>
                  <a:pt x="876" y="72"/>
                </a:lnTo>
                <a:lnTo>
                  <a:pt x="858" y="72"/>
                </a:lnTo>
                <a:lnTo>
                  <a:pt x="630" y="0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3567113" y="4795838"/>
            <a:ext cx="37147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/>
          <a:p>
            <a:pPr algn="l" rtl="0" eaLnBrk="0" hangingPunct="0">
              <a:spcBef>
                <a:spcPct val="50000"/>
              </a:spcBef>
            </a:pPr>
            <a:r>
              <a:rPr lang="en-US" sz="2400">
                <a:solidFill>
                  <a:schemeClr val="accent1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2986088" y="4500563"/>
            <a:ext cx="3524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/>
          <a:p>
            <a:pPr algn="l" rtl="0" eaLnBrk="0" hangingPunct="0">
              <a:spcBef>
                <a:spcPct val="50000"/>
              </a:spcBef>
            </a:pPr>
            <a:r>
              <a:rPr lang="en-US" sz="2400">
                <a:solidFill>
                  <a:schemeClr val="accent1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2063" name="Freeform 15"/>
          <p:cNvSpPr>
            <a:spLocks/>
          </p:cNvSpPr>
          <p:nvPr/>
        </p:nvSpPr>
        <p:spPr bwMode="auto">
          <a:xfrm>
            <a:off x="2676525" y="5694363"/>
            <a:ext cx="111125" cy="334962"/>
          </a:xfrm>
          <a:custGeom>
            <a:avLst/>
            <a:gdLst>
              <a:gd name="T0" fmla="*/ 0 w 70"/>
              <a:gd name="T1" fmla="*/ 0 h 211"/>
              <a:gd name="T2" fmla="*/ 0 w 70"/>
              <a:gd name="T3" fmla="*/ 2147483647 h 211"/>
              <a:gd name="T4" fmla="*/ 0 w 70"/>
              <a:gd name="T5" fmla="*/ 2147483647 h 211"/>
              <a:gd name="T6" fmla="*/ 0 w 70"/>
              <a:gd name="T7" fmla="*/ 2147483647 h 211"/>
              <a:gd name="T8" fmla="*/ 2147483647 w 70"/>
              <a:gd name="T9" fmla="*/ 2147483647 h 211"/>
              <a:gd name="T10" fmla="*/ 2147483647 w 70"/>
              <a:gd name="T11" fmla="*/ 2147483647 h 211"/>
              <a:gd name="T12" fmla="*/ 2147483647 w 70"/>
              <a:gd name="T13" fmla="*/ 2147483647 h 211"/>
              <a:gd name="T14" fmla="*/ 2147483647 w 70"/>
              <a:gd name="T15" fmla="*/ 2147483647 h 211"/>
              <a:gd name="T16" fmla="*/ 2147483647 w 70"/>
              <a:gd name="T17" fmla="*/ 2147483647 h 211"/>
              <a:gd name="T18" fmla="*/ 2147483647 w 70"/>
              <a:gd name="T19" fmla="*/ 2147483647 h 211"/>
              <a:gd name="T20" fmla="*/ 2147483647 w 70"/>
              <a:gd name="T21" fmla="*/ 2147483647 h 211"/>
              <a:gd name="T22" fmla="*/ 2147483647 w 70"/>
              <a:gd name="T23" fmla="*/ 2147483647 h 211"/>
              <a:gd name="T24" fmla="*/ 2147483647 w 70"/>
              <a:gd name="T25" fmla="*/ 2147483647 h 211"/>
              <a:gd name="T26" fmla="*/ 2147483647 w 70"/>
              <a:gd name="T27" fmla="*/ 2147483647 h 211"/>
              <a:gd name="T28" fmla="*/ 2147483647 w 70"/>
              <a:gd name="T29" fmla="*/ 2147483647 h 211"/>
              <a:gd name="T30" fmla="*/ 2147483647 w 70"/>
              <a:gd name="T31" fmla="*/ 2147483647 h 211"/>
              <a:gd name="T32" fmla="*/ 2147483647 w 70"/>
              <a:gd name="T33" fmla="*/ 2147483647 h 211"/>
              <a:gd name="T34" fmla="*/ 2147483647 w 70"/>
              <a:gd name="T35" fmla="*/ 2147483647 h 211"/>
              <a:gd name="T36" fmla="*/ 2147483647 w 70"/>
              <a:gd name="T37" fmla="*/ 2147483647 h 211"/>
              <a:gd name="T38" fmla="*/ 2147483647 w 70"/>
              <a:gd name="T39" fmla="*/ 2147483647 h 211"/>
              <a:gd name="T40" fmla="*/ 2147483647 w 70"/>
              <a:gd name="T41" fmla="*/ 2147483647 h 211"/>
              <a:gd name="T42" fmla="*/ 2147483647 w 70"/>
              <a:gd name="T43" fmla="*/ 2147483647 h 211"/>
              <a:gd name="T44" fmla="*/ 2147483647 w 70"/>
              <a:gd name="T45" fmla="*/ 2147483647 h 211"/>
              <a:gd name="T46" fmla="*/ 2147483647 w 70"/>
              <a:gd name="T47" fmla="*/ 2147483647 h 211"/>
              <a:gd name="T48" fmla="*/ 2147483647 w 70"/>
              <a:gd name="T49" fmla="*/ 2147483647 h 211"/>
              <a:gd name="T50" fmla="*/ 2147483647 w 70"/>
              <a:gd name="T51" fmla="*/ 2147483647 h 211"/>
              <a:gd name="T52" fmla="*/ 2147483647 w 70"/>
              <a:gd name="T53" fmla="*/ 2147483647 h 211"/>
              <a:gd name="T54" fmla="*/ 2147483647 w 70"/>
              <a:gd name="T55" fmla="*/ 2147483647 h 211"/>
              <a:gd name="T56" fmla="*/ 2147483647 w 70"/>
              <a:gd name="T57" fmla="*/ 2147483647 h 211"/>
              <a:gd name="T58" fmla="*/ 2147483647 w 70"/>
              <a:gd name="T59" fmla="*/ 2147483647 h 211"/>
              <a:gd name="T60" fmla="*/ 2147483647 w 70"/>
              <a:gd name="T61" fmla="*/ 2147483647 h 211"/>
              <a:gd name="T62" fmla="*/ 2147483647 w 70"/>
              <a:gd name="T63" fmla="*/ 2147483647 h 211"/>
              <a:gd name="T64" fmla="*/ 2147483647 w 70"/>
              <a:gd name="T65" fmla="*/ 2147483647 h 211"/>
              <a:gd name="T66" fmla="*/ 2147483647 w 70"/>
              <a:gd name="T67" fmla="*/ 2147483647 h 211"/>
              <a:gd name="T68" fmla="*/ 2147483647 w 70"/>
              <a:gd name="T69" fmla="*/ 2147483647 h 211"/>
              <a:gd name="T70" fmla="*/ 2147483647 w 70"/>
              <a:gd name="T71" fmla="*/ 2147483647 h 211"/>
              <a:gd name="T72" fmla="*/ 2147483647 w 70"/>
              <a:gd name="T73" fmla="*/ 2147483647 h 211"/>
              <a:gd name="T74" fmla="*/ 2147483647 w 70"/>
              <a:gd name="T75" fmla="*/ 2147483647 h 211"/>
              <a:gd name="T76" fmla="*/ 2147483647 w 70"/>
              <a:gd name="T77" fmla="*/ 2147483647 h 211"/>
              <a:gd name="T78" fmla="*/ 2147483647 w 70"/>
              <a:gd name="T79" fmla="*/ 2147483647 h 211"/>
              <a:gd name="T80" fmla="*/ 2147483647 w 70"/>
              <a:gd name="T81" fmla="*/ 2147483647 h 211"/>
              <a:gd name="T82" fmla="*/ 2147483647 w 70"/>
              <a:gd name="T83" fmla="*/ 2147483647 h 21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0"/>
              <a:gd name="T127" fmla="*/ 0 h 211"/>
              <a:gd name="T128" fmla="*/ 70 w 70"/>
              <a:gd name="T129" fmla="*/ 211 h 21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0" h="211">
                <a:moveTo>
                  <a:pt x="0" y="0"/>
                </a:moveTo>
                <a:lnTo>
                  <a:pt x="0" y="6"/>
                </a:lnTo>
                <a:lnTo>
                  <a:pt x="0" y="12"/>
                </a:lnTo>
                <a:lnTo>
                  <a:pt x="0" y="18"/>
                </a:lnTo>
                <a:lnTo>
                  <a:pt x="6" y="22"/>
                </a:lnTo>
                <a:lnTo>
                  <a:pt x="6" y="27"/>
                </a:lnTo>
                <a:lnTo>
                  <a:pt x="10" y="33"/>
                </a:lnTo>
                <a:lnTo>
                  <a:pt x="16" y="37"/>
                </a:lnTo>
                <a:lnTo>
                  <a:pt x="21" y="40"/>
                </a:lnTo>
                <a:lnTo>
                  <a:pt x="24" y="45"/>
                </a:lnTo>
                <a:lnTo>
                  <a:pt x="30" y="46"/>
                </a:lnTo>
                <a:lnTo>
                  <a:pt x="36" y="48"/>
                </a:lnTo>
                <a:lnTo>
                  <a:pt x="42" y="54"/>
                </a:lnTo>
                <a:lnTo>
                  <a:pt x="46" y="60"/>
                </a:lnTo>
                <a:lnTo>
                  <a:pt x="48" y="67"/>
                </a:lnTo>
                <a:lnTo>
                  <a:pt x="54" y="70"/>
                </a:lnTo>
                <a:lnTo>
                  <a:pt x="54" y="75"/>
                </a:lnTo>
                <a:lnTo>
                  <a:pt x="55" y="81"/>
                </a:lnTo>
                <a:lnTo>
                  <a:pt x="57" y="87"/>
                </a:lnTo>
                <a:lnTo>
                  <a:pt x="58" y="93"/>
                </a:lnTo>
                <a:lnTo>
                  <a:pt x="58" y="99"/>
                </a:lnTo>
                <a:lnTo>
                  <a:pt x="58" y="105"/>
                </a:lnTo>
                <a:lnTo>
                  <a:pt x="55" y="111"/>
                </a:lnTo>
                <a:lnTo>
                  <a:pt x="51" y="117"/>
                </a:lnTo>
                <a:lnTo>
                  <a:pt x="46" y="123"/>
                </a:lnTo>
                <a:lnTo>
                  <a:pt x="43" y="129"/>
                </a:lnTo>
                <a:lnTo>
                  <a:pt x="39" y="135"/>
                </a:lnTo>
                <a:lnTo>
                  <a:pt x="37" y="141"/>
                </a:lnTo>
                <a:lnTo>
                  <a:pt x="37" y="147"/>
                </a:lnTo>
                <a:lnTo>
                  <a:pt x="37" y="153"/>
                </a:lnTo>
                <a:lnTo>
                  <a:pt x="34" y="159"/>
                </a:lnTo>
                <a:lnTo>
                  <a:pt x="34" y="165"/>
                </a:lnTo>
                <a:lnTo>
                  <a:pt x="36" y="171"/>
                </a:lnTo>
                <a:lnTo>
                  <a:pt x="37" y="177"/>
                </a:lnTo>
                <a:lnTo>
                  <a:pt x="42" y="183"/>
                </a:lnTo>
                <a:lnTo>
                  <a:pt x="45" y="189"/>
                </a:lnTo>
                <a:lnTo>
                  <a:pt x="48" y="195"/>
                </a:lnTo>
                <a:lnTo>
                  <a:pt x="54" y="196"/>
                </a:lnTo>
                <a:lnTo>
                  <a:pt x="55" y="201"/>
                </a:lnTo>
                <a:lnTo>
                  <a:pt x="60" y="201"/>
                </a:lnTo>
                <a:lnTo>
                  <a:pt x="64" y="207"/>
                </a:lnTo>
                <a:lnTo>
                  <a:pt x="69" y="210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2" name="Object 1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0778391"/>
              </p:ext>
            </p:extLst>
          </p:nvPr>
        </p:nvGraphicFramePr>
        <p:xfrm>
          <a:off x="1847850" y="1747044"/>
          <a:ext cx="1905000" cy="155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Art" r:id="rId2" imgW="6148388" imgH="5129213" progId="MS_ClipArt_Gallery.2">
                  <p:embed/>
                </p:oleObj>
              </mc:Choice>
              <mc:Fallback>
                <p:oleObj name="ClipArt" r:id="rId2" imgW="6148388" imgH="5129213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7850" y="1747044"/>
                        <a:ext cx="1905000" cy="1554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3988665"/>
              </p:ext>
            </p:extLst>
          </p:nvPr>
        </p:nvGraphicFramePr>
        <p:xfrm>
          <a:off x="771525" y="4917282"/>
          <a:ext cx="1905000" cy="155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Art" r:id="rId4" imgW="6148388" imgH="5129213" progId="MS_ClipArt_Gallery.2">
                  <p:embed/>
                </p:oleObj>
              </mc:Choice>
              <mc:Fallback>
                <p:oleObj name="ClipArt" r:id="rId4" imgW="6148388" imgH="5129213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4917282"/>
                        <a:ext cx="1905000" cy="1554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466850" y="294708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  <p:graphicFrame>
        <p:nvGraphicFramePr>
          <p:cNvPr id="7" name="Object 6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469026"/>
              </p:ext>
            </p:extLst>
          </p:nvPr>
        </p:nvGraphicFramePr>
        <p:xfrm>
          <a:off x="4724400" y="1920081"/>
          <a:ext cx="2125662" cy="155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Art" r:id="rId5" imgW="4006850" imgH="3192463" progId="MS_ClipArt_Gallery.2">
                  <p:embed/>
                </p:oleObj>
              </mc:Choice>
              <mc:Fallback>
                <p:oleObj name="ClipArt" r:id="rId5" imgW="4006850" imgH="3192463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920081"/>
                        <a:ext cx="2125662" cy="155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14775" y="5022850"/>
            <a:ext cx="50768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 algn="r" rtl="1">
              <a:buFont typeface="Arial" pitchFamily="34" charset="0"/>
              <a:buChar char="•"/>
            </a:pP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اين آزمون از ارتباط فيزيکي مستقيم بين کامپيوتر ومحقق اجتناب مي‌کند</a:t>
            </a:r>
            <a:endParaRPr lang="en-GB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285750" indent="-285750" algn="r" rtl="1">
              <a:buFont typeface="Arial" pitchFamily="34" charset="0"/>
              <a:buChar char="•"/>
            </a:pP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802" y="29316"/>
            <a:ext cx="3150446" cy="172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74461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174171" y="1600200"/>
            <a:ext cx="8660815" cy="5416868"/>
          </a:xfrm>
        </p:spPr>
        <p:txBody>
          <a:bodyPr/>
          <a:lstStyle/>
          <a:p>
            <a:pPr algn="just" rtl="1"/>
            <a:r>
              <a:rPr lang="fa-IR" sz="2400" dirty="0">
                <a:cs typeface="B Nazanin" pitchFamily="2" charset="-78"/>
              </a:rPr>
              <a:t>معیار سنجش هوشمندی یک ماشین از نظر آلن تورینگ، ریاضیدان انگلیسی :</a:t>
            </a:r>
          </a:p>
          <a:p>
            <a:pPr marL="0" indent="0" algn="just" rtl="1">
              <a:buNone/>
            </a:pPr>
            <a:r>
              <a:rPr lang="fa-IR" sz="2400" dirty="0">
                <a:cs typeface="B Nazanin" pitchFamily="2" charset="-78"/>
              </a:rPr>
              <a:t> « سزاوارترین معیار برای هوشمند شمردن یک ماشین، این است که آن ماشین بتواند انسانی را به گونه‌ای بفریبد که آن فرد متقاعد گردد با یک انسان رو به رو است.»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FF0000"/>
                </a:solidFill>
                <a:cs typeface="Times New Roman (Arabic)" charset="-78"/>
              </a:rPr>
              <a:t>قابليت های لازم برای کامپیوتر برای انجام تست</a:t>
            </a:r>
            <a:r>
              <a:rPr lang="en-US" sz="2400" dirty="0">
                <a:solidFill>
                  <a:srgbClr val="FF0000"/>
                </a:solidFill>
                <a:cs typeface="Times New Roman (Arabic)" charset="-78"/>
              </a:rPr>
              <a:t> </a:t>
            </a:r>
            <a:r>
              <a:rPr lang="fa-IR" sz="2400" dirty="0">
                <a:solidFill>
                  <a:srgbClr val="FF0000"/>
                </a:solidFill>
                <a:cs typeface="Times New Roman (Arabic)" charset="-78"/>
              </a:rPr>
              <a:t>تورينگ</a:t>
            </a:r>
          </a:p>
          <a:p>
            <a:pPr algn="r" rtl="1">
              <a:spcBef>
                <a:spcPts val="613"/>
              </a:spcBef>
              <a:spcAft>
                <a:spcPct val="0"/>
              </a:spcAft>
              <a:buSzPct val="76000"/>
              <a:buBlip>
                <a:blip r:embed="rId2"/>
              </a:buBlip>
              <a:tabLst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پردازش زبان طبيعی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en-US" sz="2400" dirty="0">
                <a:latin typeface="Arial" pitchFamily="34" charset="0"/>
                <a:cs typeface="B Nazanin" panose="00000400000000000000" pitchFamily="2" charset="-78"/>
              </a:rPr>
              <a:t>(Natural Language Processing)</a:t>
            </a:r>
          </a:p>
          <a:p>
            <a:pPr marL="430213" lvl="1" indent="-215900" algn="r" rtl="1">
              <a:spcBef>
                <a:spcPts val="613"/>
              </a:spcBef>
              <a:spcAft>
                <a:spcPct val="0"/>
              </a:spcAft>
              <a:buSzPct val="76000"/>
              <a:buFont typeface="Times New Roman" pitchFamily="18" charset="0"/>
              <a:buBlip>
                <a:blip r:embed="rId2"/>
              </a:buBlip>
              <a:tabLst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ارتباط با شخص محاوره کننده</a:t>
            </a:r>
          </a:p>
          <a:p>
            <a:pPr algn="r" rtl="1">
              <a:spcBef>
                <a:spcPts val="613"/>
              </a:spcBef>
              <a:spcAft>
                <a:spcPct val="0"/>
              </a:spcAft>
              <a:buSzPct val="76000"/>
              <a:buBlip>
                <a:blip r:embed="rId2"/>
              </a:buBlip>
              <a:tabLst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بازنمايی اطلاعات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en-US" sz="2400" dirty="0">
                <a:latin typeface="Arial" pitchFamily="34" charset="0"/>
                <a:cs typeface="B Nazanin" panose="00000400000000000000" pitchFamily="2" charset="-78"/>
              </a:rPr>
              <a:t>(Knowledge Representation)</a:t>
            </a:r>
          </a:p>
          <a:p>
            <a:pPr marL="430213" lvl="1" indent="-215900" algn="r" rtl="1">
              <a:spcBef>
                <a:spcPts val="613"/>
              </a:spcBef>
              <a:spcAft>
                <a:spcPct val="0"/>
              </a:spcAft>
              <a:buSzPct val="76000"/>
              <a:buFont typeface="Times New Roman" pitchFamily="18" charset="0"/>
              <a:buBlip>
                <a:blip r:embed="rId2"/>
              </a:buBlip>
              <a:tabLst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ذخيره سازی اطلاعات در کامپيوتر</a:t>
            </a:r>
          </a:p>
          <a:p>
            <a:pPr algn="r" rtl="1">
              <a:spcBef>
                <a:spcPts val="613"/>
              </a:spcBef>
              <a:spcAft>
                <a:spcPct val="0"/>
              </a:spcAft>
              <a:buSzPct val="76000"/>
              <a:buBlip>
                <a:blip r:embed="rId2"/>
              </a:buBlip>
              <a:tabLst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استنتاج روی اطلاعات</a:t>
            </a:r>
            <a:r>
              <a:rPr lang="en-US" sz="2400" dirty="0">
                <a:latin typeface="Arial" pitchFamily="34" charset="0"/>
                <a:cs typeface="B Nazanin" panose="00000400000000000000" pitchFamily="2" charset="-78"/>
              </a:rPr>
              <a:t>(Reasoning) 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430213" lvl="1" indent="-215900" algn="r" rtl="1">
              <a:spcBef>
                <a:spcPts val="613"/>
              </a:spcBef>
              <a:spcAft>
                <a:spcPct val="0"/>
              </a:spcAft>
              <a:buSzPct val="76000"/>
              <a:buFont typeface="Times New Roman" pitchFamily="18" charset="0"/>
              <a:buBlip>
                <a:blip r:embed="rId2"/>
              </a:buBlip>
              <a:tabLst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جواب به سوالات بر طبق اطلاعات موجود، بدست آوردن نتايج جديد</a:t>
            </a:r>
          </a:p>
          <a:p>
            <a:pPr algn="r" rtl="1">
              <a:spcBef>
                <a:spcPts val="613"/>
              </a:spcBef>
              <a:spcAft>
                <a:spcPct val="0"/>
              </a:spcAft>
              <a:buSzPct val="76000"/>
              <a:buBlip>
                <a:blip r:embed="rId2"/>
              </a:buBlip>
              <a:tabLst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 يادگيری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en-US" sz="2400" dirty="0">
                <a:latin typeface="Arial" pitchFamily="34" charset="0"/>
                <a:cs typeface="B Nazanin" panose="00000400000000000000" pitchFamily="2" charset="-78"/>
              </a:rPr>
              <a:t>(Learning)</a:t>
            </a:r>
          </a:p>
          <a:p>
            <a:pPr marL="430213" lvl="1" indent="-215900" algn="r" rtl="1">
              <a:spcBef>
                <a:spcPts val="613"/>
              </a:spcBef>
              <a:spcAft>
                <a:spcPct val="0"/>
              </a:spcAft>
              <a:buSzPct val="76000"/>
              <a:buFont typeface="Times New Roman" pitchFamily="18" charset="0"/>
              <a:buBlip>
                <a:blip r:embed="rId2"/>
              </a:buBlip>
              <a:tabLst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استفاده از تجربه‌های بدست آمده و درست عمل کردن در مواجهه با موقعيت‌های جديد </a:t>
            </a:r>
            <a:endParaRPr lang="en-GB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just" rtl="1"/>
            <a:endParaRPr lang="en-US" sz="2400" b="1" dirty="0">
              <a:cs typeface="B Nazanin" pitchFamily="2" charset="-78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503685" y="321454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2688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990600" y="1600200"/>
            <a:ext cx="7798459" cy="430887"/>
          </a:xfrm>
          <a:ln/>
        </p:spPr>
        <p:txBody>
          <a:bodyPr/>
          <a:lstStyle/>
          <a:p>
            <a:pPr algn="r" rtl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a-IR" sz="2800" b="1" dirty="0">
                <a:solidFill>
                  <a:srgbClr val="FF0000"/>
                </a:solidFill>
                <a:cs typeface="Times New Roman (Arabic)" charset="-78"/>
              </a:rPr>
              <a:t>تست تورينگ جامع</a:t>
            </a:r>
            <a:endParaRPr lang="en-GB" sz="2800" b="1" dirty="0">
              <a:solidFill>
                <a:srgbClr val="FF0000"/>
              </a:solidFill>
              <a:cs typeface="Times New Roman (Arabic)" charset="-78"/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69014" y="2209800"/>
            <a:ext cx="8447973" cy="211596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331788" indent="-331788" algn="r" rtl="1">
              <a:lnSpc>
                <a:spcPct val="100000"/>
              </a:lnSpc>
              <a:spcBef>
                <a:spcPts val="713"/>
              </a:spcBef>
              <a:spcAft>
                <a:spcPct val="0"/>
              </a:spcAft>
              <a:buSzPct val="378000"/>
              <a:buFont typeface="Times New Roman" pitchFamily="18" charset="0"/>
              <a:buNone/>
              <a:tabLst>
                <a:tab pos="436563" algn="l"/>
                <a:tab pos="885825" algn="l"/>
                <a:tab pos="1335088" algn="l"/>
                <a:tab pos="1784350" algn="l"/>
                <a:tab pos="2233613" algn="l"/>
                <a:tab pos="2682875" algn="l"/>
                <a:tab pos="3132138" algn="l"/>
                <a:tab pos="3581400" algn="l"/>
                <a:tab pos="4030663" algn="l"/>
                <a:tab pos="4479925" algn="l"/>
                <a:tab pos="4929188" algn="l"/>
                <a:tab pos="5378450" algn="l"/>
                <a:tab pos="5827713" algn="l"/>
                <a:tab pos="6276975" algn="l"/>
                <a:tab pos="6726238" algn="l"/>
                <a:tab pos="7175500" algn="l"/>
                <a:tab pos="7624763" algn="l"/>
                <a:tab pos="8074025" algn="l"/>
                <a:tab pos="8523288" algn="l"/>
                <a:tab pos="8972550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 به کامپيوتر يک دوربين برای ديدن و يک بازوی متحرک برای تاثير روی محيط پيرامون خود اضافه می کنيم</a:t>
            </a:r>
          </a:p>
          <a:p>
            <a:pPr marL="331788" indent="-331788" algn="r" rtl="1">
              <a:lnSpc>
                <a:spcPct val="100000"/>
              </a:lnSpc>
              <a:spcBef>
                <a:spcPts val="713"/>
              </a:spcBef>
              <a:spcAft>
                <a:spcPct val="0"/>
              </a:spcAft>
              <a:buSzPct val="378000"/>
              <a:buFont typeface="Times New Roman" pitchFamily="18" charset="0"/>
              <a:buNone/>
              <a:tabLst>
                <a:tab pos="436563" algn="l"/>
                <a:tab pos="885825" algn="l"/>
                <a:tab pos="1335088" algn="l"/>
                <a:tab pos="1784350" algn="l"/>
                <a:tab pos="2233613" algn="l"/>
                <a:tab pos="2682875" algn="l"/>
                <a:tab pos="3132138" algn="l"/>
                <a:tab pos="3581400" algn="l"/>
                <a:tab pos="4030663" algn="l"/>
                <a:tab pos="4479925" algn="l"/>
                <a:tab pos="4929188" algn="l"/>
                <a:tab pos="5378450" algn="l"/>
                <a:tab pos="5827713" algn="l"/>
                <a:tab pos="6276975" algn="l"/>
                <a:tab pos="6726238" algn="l"/>
                <a:tab pos="7175500" algn="l"/>
                <a:tab pos="7624763" algn="l"/>
                <a:tab pos="8074025" algn="l"/>
                <a:tab pos="8523288" algn="l"/>
                <a:tab pos="8972550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قابليت های مورد نياز جديد:</a:t>
            </a:r>
          </a:p>
          <a:p>
            <a:pPr marL="331788" indent="-331788" algn="r" rtl="1">
              <a:lnSpc>
                <a:spcPct val="100000"/>
              </a:lnSpc>
              <a:spcBef>
                <a:spcPts val="713"/>
              </a:spcBef>
              <a:spcAft>
                <a:spcPct val="0"/>
              </a:spcAft>
              <a:buSzPct val="378000"/>
              <a:buFont typeface="Times New Roman" pitchFamily="18" charset="0"/>
              <a:buNone/>
              <a:tabLst>
                <a:tab pos="436563" algn="l"/>
                <a:tab pos="885825" algn="l"/>
                <a:tab pos="1335088" algn="l"/>
                <a:tab pos="1784350" algn="l"/>
                <a:tab pos="2233613" algn="l"/>
                <a:tab pos="2682875" algn="l"/>
                <a:tab pos="3132138" algn="l"/>
                <a:tab pos="3581400" algn="l"/>
                <a:tab pos="4030663" algn="l"/>
                <a:tab pos="4479925" algn="l"/>
                <a:tab pos="4929188" algn="l"/>
                <a:tab pos="5378450" algn="l"/>
                <a:tab pos="5827713" algn="l"/>
                <a:tab pos="6276975" algn="l"/>
                <a:tab pos="6726238" algn="l"/>
                <a:tab pos="7175500" algn="l"/>
                <a:tab pos="7624763" algn="l"/>
                <a:tab pos="8074025" algn="l"/>
                <a:tab pos="8523288" algn="l"/>
                <a:tab pos="8972550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	1- ديدن </a:t>
            </a:r>
            <a:r>
              <a:rPr lang="en-US" sz="2400" dirty="0">
                <a:latin typeface="Arial" pitchFamily="34" charset="0"/>
                <a:cs typeface="B Nazanin" panose="00000400000000000000" pitchFamily="2" charset="-78"/>
              </a:rPr>
              <a:t>(Machine Vision)</a:t>
            </a:r>
          </a:p>
          <a:p>
            <a:pPr marL="331788" indent="-331788" algn="r" rtl="1">
              <a:lnSpc>
                <a:spcPct val="100000"/>
              </a:lnSpc>
              <a:spcBef>
                <a:spcPts val="713"/>
              </a:spcBef>
              <a:spcAft>
                <a:spcPct val="0"/>
              </a:spcAft>
              <a:buSzPct val="378000"/>
              <a:buFont typeface="Times New Roman" pitchFamily="18" charset="0"/>
              <a:buNone/>
              <a:tabLst>
                <a:tab pos="436563" algn="l"/>
                <a:tab pos="885825" algn="l"/>
                <a:tab pos="1335088" algn="l"/>
                <a:tab pos="1784350" algn="l"/>
                <a:tab pos="2233613" algn="l"/>
                <a:tab pos="2682875" algn="l"/>
                <a:tab pos="3132138" algn="l"/>
                <a:tab pos="3581400" algn="l"/>
                <a:tab pos="4030663" algn="l"/>
                <a:tab pos="4479925" algn="l"/>
                <a:tab pos="4929188" algn="l"/>
                <a:tab pos="5378450" algn="l"/>
                <a:tab pos="5827713" algn="l"/>
                <a:tab pos="6276975" algn="l"/>
                <a:tab pos="6726238" algn="l"/>
                <a:tab pos="7175500" algn="l"/>
                <a:tab pos="7624763" algn="l"/>
                <a:tab pos="8074025" algn="l"/>
                <a:tab pos="8523288" algn="l"/>
                <a:tab pos="8972550" algn="l"/>
              </a:tabLst>
            </a:pPr>
            <a:r>
              <a:rPr lang="en-US" sz="2400" dirty="0">
                <a:latin typeface="Arial" pitchFamily="34" charset="0"/>
                <a:cs typeface="B Nazanin" panose="00000400000000000000" pitchFamily="2" charset="-78"/>
              </a:rPr>
              <a:t>	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	2- رباتيک </a:t>
            </a:r>
            <a:r>
              <a:rPr lang="en-US" sz="2400" dirty="0">
                <a:latin typeface="Arial" pitchFamily="34" charset="0"/>
                <a:cs typeface="B Nazanin" panose="00000400000000000000" pitchFamily="2" charset="-78"/>
              </a:rPr>
              <a:t>(Robotics)</a:t>
            </a:r>
            <a:endParaRPr lang="en-GB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600200" y="304800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883757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893945" y="1600200"/>
            <a:ext cx="7991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571500" indent="-571500" algn="r" rtl="1">
              <a:buFont typeface="Arial" pitchFamily="34" charset="0"/>
              <a:buChar char="•"/>
            </a:pPr>
            <a:r>
              <a:rPr lang="ar-SA" sz="2800" b="1" dirty="0">
                <a:solidFill>
                  <a:srgbClr val="000099"/>
                </a:solidFill>
                <a:cs typeface="Lotus" pitchFamily="2" charset="-78"/>
              </a:rPr>
              <a:t>مانند انسان </a:t>
            </a:r>
            <a:r>
              <a:rPr lang="fa-IR" sz="2800" b="1" dirty="0">
                <a:solidFill>
                  <a:srgbClr val="000099"/>
                </a:solidFill>
                <a:cs typeface="Lotus" pitchFamily="2" charset="-78"/>
              </a:rPr>
              <a:t>فکر</a:t>
            </a:r>
            <a:r>
              <a:rPr lang="ar-SA" sz="2800" b="1" dirty="0">
                <a:solidFill>
                  <a:srgbClr val="000099"/>
                </a:solidFill>
                <a:cs typeface="Lotus" pitchFamily="2" charset="-78"/>
              </a:rPr>
              <a:t> کردن</a:t>
            </a:r>
            <a:r>
              <a:rPr lang="ar-SA" sz="2800" b="1" dirty="0">
                <a:solidFill>
                  <a:srgbClr val="000099"/>
                </a:solidFill>
                <a:cs typeface="Times New Roman" pitchFamily="18" charset="0"/>
              </a:rPr>
              <a:t>		</a:t>
            </a:r>
            <a:endParaRPr lang="en-US" sz="2800" dirty="0">
              <a:cs typeface="Times New Roman" pitchFamily="18" charset="0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33064" y="2008052"/>
            <a:ext cx="8752356" cy="417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>
              <a:lnSpc>
                <a:spcPct val="135000"/>
              </a:lnSpc>
            </a:pPr>
            <a:r>
              <a:rPr lang="fa-IR" sz="2400" dirty="0">
                <a:cs typeface="B Nazanin" panose="00000400000000000000" pitchFamily="2" charset="-78"/>
              </a:rPr>
              <a:t>لزوم شناسایی </a:t>
            </a:r>
            <a:r>
              <a:rPr lang="ar-SA" sz="2400" dirty="0">
                <a:cs typeface="B Nazanin" panose="00000400000000000000" pitchFamily="2" charset="-78"/>
              </a:rPr>
              <a:t>چگونگي </a:t>
            </a:r>
            <a:r>
              <a:rPr lang="fa-IR" sz="2400" dirty="0">
                <a:cs typeface="B Nazanin" panose="00000400000000000000" pitchFamily="2" charset="-78"/>
              </a:rPr>
              <a:t>فکر کردن توسط </a:t>
            </a:r>
            <a:r>
              <a:rPr lang="ar-SA" sz="2400" dirty="0">
                <a:cs typeface="B Nazanin" panose="00000400000000000000" pitchFamily="2" charset="-78"/>
              </a:rPr>
              <a:t>انسان</a:t>
            </a:r>
            <a:r>
              <a:rPr lang="fa-IR" sz="2400" dirty="0">
                <a:cs typeface="B Nazanin" panose="00000400000000000000" pitchFamily="2" charset="-78"/>
              </a:rPr>
              <a:t>:</a:t>
            </a:r>
          </a:p>
          <a:p>
            <a:pPr marL="1198563" algn="r" rtl="1">
              <a:lnSpc>
                <a:spcPct val="135000"/>
              </a:lnSpc>
              <a:buFont typeface="Courier New" pitchFamily="49" charset="0"/>
              <a:buChar char="o"/>
            </a:pPr>
            <a:r>
              <a:rPr lang="ar-SA" sz="2400" dirty="0">
                <a:cs typeface="B Nazanin" panose="00000400000000000000" pitchFamily="2" charset="-78"/>
              </a:rPr>
              <a:t>درون گراي</a:t>
            </a:r>
            <a:r>
              <a:rPr lang="fa-IR" sz="2400" dirty="0">
                <a:cs typeface="B Nazanin" panose="00000400000000000000" pitchFamily="2" charset="-78"/>
              </a:rPr>
              <a:t>ی (سعی در به دست آوردن طرز تفکر)</a:t>
            </a:r>
          </a:p>
          <a:p>
            <a:pPr marL="1198563" algn="r" rtl="1">
              <a:lnSpc>
                <a:spcPct val="135000"/>
              </a:lnSpc>
              <a:buFont typeface="Courier New" pitchFamily="49" charset="0"/>
              <a:buChar char="o"/>
            </a:pPr>
            <a:r>
              <a:rPr lang="ar-SA" sz="2400" dirty="0">
                <a:cs typeface="B Nazanin" panose="00000400000000000000" pitchFamily="2" charset="-78"/>
              </a:rPr>
              <a:t>تجارب روانشناس</a:t>
            </a:r>
            <a:r>
              <a:rPr lang="fa-IR" sz="2400" dirty="0">
                <a:cs typeface="B Nazanin" panose="00000400000000000000" pitchFamily="2" charset="-78"/>
              </a:rPr>
              <a:t>ی</a:t>
            </a:r>
          </a:p>
          <a:p>
            <a:pPr algn="r" rtl="1">
              <a:spcBef>
                <a:spcPct val="50000"/>
              </a:spcBef>
              <a:buClr>
                <a:srgbClr val="00D600"/>
              </a:buClr>
              <a:buSzPct val="120000"/>
              <a:buFont typeface="Wingdings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هدف: ایجاد یک تئوری دقیق در مورد عملکرد ذهن انسان و تبدیل آن به یک برنامه‌ی کامپیوتری </a:t>
            </a:r>
          </a:p>
          <a:p>
            <a:pPr algn="r" rtl="1">
              <a:spcBef>
                <a:spcPct val="50000"/>
              </a:spcBef>
              <a:buClr>
                <a:srgbClr val="00D600"/>
              </a:buClr>
              <a:buSzPct val="120000"/>
              <a:buFont typeface="Wingdings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اهمیت تفکر انسان جهت شبیه سازی یک انسان و ساخت موجود هوشمند</a:t>
            </a:r>
          </a:p>
          <a:p>
            <a:pPr algn="r" rtl="1">
              <a:spcBef>
                <a:spcPct val="50000"/>
              </a:spcBef>
              <a:buClr>
                <a:srgbClr val="00D600"/>
              </a:buClr>
              <a:buSzPct val="120000"/>
              <a:buFont typeface="Wingdings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تلاشي جذاب و جديد برا</a:t>
            </a:r>
            <a:r>
              <a:rPr lang="ar-SA" sz="2400" dirty="0">
                <a:cs typeface="B Nazanin" panose="00000400000000000000" pitchFamily="2" charset="-78"/>
              </a:rPr>
              <a:t>ي</a:t>
            </a:r>
            <a:r>
              <a:rPr lang="fa-IR" sz="2400" dirty="0">
                <a:cs typeface="B Nazanin" panose="00000400000000000000" pitchFamily="2" charset="-78"/>
              </a:rPr>
              <a:t> وادار كردن كامپيوتر به تفكر</a:t>
            </a:r>
            <a:endParaRPr lang="en-US" sz="2400" dirty="0">
              <a:cs typeface="B Nazanin" panose="00000400000000000000" pitchFamily="2" charset="-78"/>
            </a:endParaRPr>
          </a:p>
          <a:p>
            <a:pPr algn="r" rtl="1">
              <a:spcBef>
                <a:spcPct val="50000"/>
              </a:spcBef>
              <a:buClr>
                <a:srgbClr val="00D600"/>
              </a:buClr>
              <a:buSzPct val="120000"/>
              <a:buFont typeface="Wingdings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ساخت ماشين هايی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متفکر</a:t>
            </a:r>
            <a:endParaRPr lang="en-US" sz="24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77684" y="6116146"/>
            <a:ext cx="88077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>
              <a:spcBef>
                <a:spcPct val="50000"/>
              </a:spcBef>
              <a:buClr>
                <a:srgbClr val="00D600"/>
              </a:buClr>
              <a:buSzPct val="120000"/>
              <a:buFont typeface="Wingdings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خودکارسازی فعاليت های مثل تصميم گيری، حل مسئله، يادگيری كه به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فكر </a:t>
            </a:r>
            <a:r>
              <a:rPr lang="fa-IR" sz="2400" dirty="0">
                <a:cs typeface="B Nazanin" panose="00000400000000000000" pitchFamily="2" charset="-78"/>
              </a:rPr>
              <a:t>كردن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انسان</a:t>
            </a:r>
            <a:r>
              <a:rPr lang="fa-IR" sz="2400" dirty="0">
                <a:cs typeface="B Nazanin" panose="00000400000000000000" pitchFamily="2" charset="-78"/>
              </a:rPr>
              <a:t> مربوط می‌شود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7"/>
          </p:nvPr>
        </p:nvSpPr>
        <p:spPr>
          <a:xfrm>
            <a:off x="8915400" y="6303045"/>
            <a:ext cx="1905000" cy="4572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624013" y="228600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70" y="52706"/>
            <a:ext cx="2680030" cy="203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023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80899" y="1629730"/>
            <a:ext cx="7991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571500" indent="-571500" algn="r" rtl="1">
              <a:buFont typeface="Arial" pitchFamily="34" charset="0"/>
              <a:buChar char="•"/>
            </a:pPr>
            <a:r>
              <a:rPr lang="fa-IR" sz="2800" b="1" dirty="0">
                <a:solidFill>
                  <a:srgbClr val="000099"/>
                </a:solidFill>
                <a:cs typeface="B Nazanin" panose="00000400000000000000" pitchFamily="2" charset="-78"/>
              </a:rPr>
              <a:t>عاقلانه فکر کردن</a:t>
            </a:r>
            <a:r>
              <a:rPr lang="ar-SA" sz="2800" b="1" dirty="0">
                <a:solidFill>
                  <a:srgbClr val="000099"/>
                </a:solidFill>
                <a:cs typeface="B Nazanin" panose="00000400000000000000" pitchFamily="2" charset="-78"/>
              </a:rPr>
              <a:t>	</a:t>
            </a:r>
            <a:r>
              <a:rPr lang="en-US" sz="2800" b="1" dirty="0">
                <a:solidFill>
                  <a:srgbClr val="000099"/>
                </a:solidFill>
                <a:cs typeface="B Nazanin" panose="00000400000000000000" pitchFamily="2" charset="-78"/>
              </a:rPr>
              <a:t>	</a:t>
            </a:r>
            <a:r>
              <a:rPr lang="ar-SA" sz="2800" b="1" dirty="0">
                <a:solidFill>
                  <a:srgbClr val="000099"/>
                </a:solidFill>
                <a:cs typeface="B Nazanin" panose="00000400000000000000" pitchFamily="2" charset="-78"/>
              </a:rPr>
              <a:t> </a:t>
            </a:r>
            <a:r>
              <a:rPr lang="en-US" sz="2800" b="1" dirty="0">
                <a:solidFill>
                  <a:srgbClr val="000099"/>
                </a:solidFill>
                <a:cs typeface="B Nazanin" panose="00000400000000000000" pitchFamily="2" charset="-78"/>
              </a:rPr>
              <a:t>Think rationally	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7"/>
          </p:nvPr>
        </p:nvSpPr>
        <p:spPr>
          <a:xfrm>
            <a:off x="7151914" y="6334041"/>
            <a:ext cx="1905000" cy="4572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370013" y="393883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0075" y="2272925"/>
            <a:ext cx="808672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Arial" pitchFamily="34" charset="0"/>
              <a:buChar char="•"/>
            </a:pPr>
            <a:r>
              <a:rPr lang="fa-IR" sz="2400" b="1" dirty="0">
                <a:latin typeface="Arial" pitchFamily="34" charset="0"/>
                <a:cs typeface="B Nazanin" panose="00000400000000000000" pitchFamily="2" charset="-78"/>
              </a:rPr>
              <a:t>فرآیند تفکر یا استدلال درست چیست؟ </a:t>
            </a:r>
            <a:r>
              <a:rPr lang="en-US" sz="2400" b="1" dirty="0">
                <a:latin typeface="Arial" pitchFamily="34" charset="0"/>
                <a:cs typeface="B Nazanin" panose="00000400000000000000" pitchFamily="2" charset="-78"/>
              </a:rPr>
              <a:t>]</a:t>
            </a:r>
            <a:r>
              <a:rPr lang="fa-IR" sz="2400" b="1" dirty="0">
                <a:latin typeface="Arial" pitchFamily="34" charset="0"/>
                <a:cs typeface="B Nazanin" panose="00000400000000000000" pitchFamily="2" charset="-78"/>
              </a:rPr>
              <a:t>ارسطو، 300ق.م.</a:t>
            </a:r>
            <a:r>
              <a:rPr lang="en-US" sz="2400" b="1" dirty="0">
                <a:latin typeface="Arial" pitchFamily="34" charset="0"/>
                <a:cs typeface="B Nazanin" panose="00000400000000000000" pitchFamily="2" charset="-78"/>
              </a:rPr>
              <a:t>[</a:t>
            </a:r>
            <a:endParaRPr lang="fa-IR" sz="2400" b="1" dirty="0">
              <a:latin typeface="Arial" pitchFamily="34" charset="0"/>
              <a:cs typeface="B Nazanin" panose="00000400000000000000" pitchFamily="2" charset="-78"/>
            </a:endParaRPr>
          </a:p>
          <a:p>
            <a:pPr marL="682625" indent="-276225" algn="r" rtl="1">
              <a:buFont typeface="Wingdings" panose="05000000000000000000" pitchFamily="2" charset="2"/>
              <a:buChar char="ü"/>
            </a:pPr>
            <a:r>
              <a:rPr lang="ar-SA" sz="2400" dirty="0">
                <a:latin typeface="Arial" pitchFamily="34" charset="0"/>
                <a:cs typeface="B Nazanin" panose="00000400000000000000" pitchFamily="2" charset="-78"/>
              </a:rPr>
              <a:t>رمز «تفکر درست»: ارسطو سعي در کشف آن داشت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682625" indent="-276225" algn="r" rtl="1">
              <a:buFont typeface="Wingdings" panose="05000000000000000000" pitchFamily="2" charset="2"/>
              <a:buChar char="ü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پیدایش علم منطق</a:t>
            </a:r>
          </a:p>
          <a:p>
            <a:pPr marL="682625" indent="-276225" algn="r" rtl="1">
              <a:buFont typeface="Wingdings" panose="05000000000000000000" pitchFamily="2" charset="2"/>
              <a:buChar char="ü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با داشتن مقدمات درست، نتایج درست بدست می‌آید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400" b="1" dirty="0">
                <a:latin typeface="Arial" pitchFamily="34" charset="0"/>
                <a:cs typeface="B Nazanin" panose="00000400000000000000" pitchFamily="2" charset="-78"/>
              </a:rPr>
              <a:t>رویکرد قوانین تفکر</a:t>
            </a:r>
          </a:p>
          <a:p>
            <a:pPr marL="682625" indent="-276225" algn="r" rtl="1">
              <a:buFont typeface="Wingdings" panose="05000000000000000000" pitchFamily="2" charset="2"/>
              <a:buChar char="ü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تولید برنامه‌هایی براساس قوانین تفکر برای ایجاد سیستم‌های هوشمند</a:t>
            </a:r>
          </a:p>
          <a:p>
            <a:pPr marL="682625" indent="-276225" algn="r" rtl="1">
              <a:buFont typeface="Wingdings" panose="05000000000000000000" pitchFamily="2" charset="2"/>
              <a:buChar char="ü"/>
            </a:pP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682625" indent="-276225" algn="r" rtl="1">
              <a:buFont typeface="Wingdings" panose="05000000000000000000" pitchFamily="2" charset="2"/>
              <a:buChar char="ü"/>
            </a:pP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682625" indent="-276225" algn="r" rtl="1">
              <a:buFont typeface="Wingdings" panose="05000000000000000000" pitchFamily="2" charset="2"/>
              <a:buChar char="ü"/>
            </a:pP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400" b="1" dirty="0">
                <a:latin typeface="Arial" pitchFamily="34" charset="0"/>
                <a:cs typeface="B Nazanin" panose="00000400000000000000" pitchFamily="2" charset="-78"/>
              </a:rPr>
              <a:t>موانع</a:t>
            </a:r>
          </a:p>
          <a:p>
            <a:pPr marL="682625" indent="-276225" algn="r" rtl="1">
              <a:buFont typeface="Wingdings" panose="05000000000000000000" pitchFamily="2" charset="2"/>
              <a:buChar char="ü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عدم قطعیت: دریافت دانش غیررسمیو تبدیل آن به دانش رسمی</a:t>
            </a:r>
          </a:p>
          <a:p>
            <a:pPr marL="682625" indent="-276225" algn="r" rtl="1">
              <a:buFont typeface="Wingdings" panose="05000000000000000000" pitchFamily="2" charset="2"/>
              <a:buChar char="ü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بن بست محاسباتی: تفاوت میان توانایی حل مسئله در تئوری و عمل</a:t>
            </a:r>
          </a:p>
          <a:p>
            <a:pPr marL="342900" indent="-342900" algn="r" rtl="1">
              <a:buFont typeface="Arial" pitchFamily="34" charset="0"/>
              <a:buChar char="•"/>
            </a:pPr>
            <a:endParaRPr lang="fa-IR" sz="2400" dirty="0">
              <a:latin typeface="Arial" pitchFamily="34" charset="0"/>
            </a:endParaRPr>
          </a:p>
          <a:p>
            <a:pPr marL="342900" indent="-342900" algn="r" rtl="1">
              <a:buFont typeface="Arial" pitchFamily="34" charset="0"/>
              <a:buChar char="•"/>
            </a:pPr>
            <a:endParaRPr lang="fa-IR" sz="2400" dirty="0">
              <a:latin typeface="Arial" pitchFamily="34" charset="0"/>
            </a:endParaRPr>
          </a:p>
          <a:p>
            <a:pPr algn="r" rtl="1"/>
            <a:endParaRPr lang="fa-IR" sz="2400" dirty="0">
              <a:latin typeface="Arial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91339"/>
            <a:ext cx="2057400" cy="20474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818" y="4531368"/>
            <a:ext cx="203835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5221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651782" y="1630151"/>
            <a:ext cx="7991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/>
            <a:r>
              <a:rPr lang="fa-IR" sz="2800" b="1" dirty="0">
                <a:solidFill>
                  <a:srgbClr val="000099"/>
                </a:solidFill>
                <a:cs typeface="Lotus" pitchFamily="2" charset="-78"/>
              </a:rPr>
              <a:t>عاقلانه</a:t>
            </a:r>
            <a:r>
              <a:rPr lang="ar-SA" sz="2800" b="1" dirty="0">
                <a:solidFill>
                  <a:srgbClr val="000099"/>
                </a:solidFill>
                <a:cs typeface="Lotus" pitchFamily="2" charset="-78"/>
              </a:rPr>
              <a:t> عمل کردن</a:t>
            </a:r>
            <a:r>
              <a:rPr lang="ar-SA" sz="2800" b="1" dirty="0">
                <a:solidFill>
                  <a:srgbClr val="000099"/>
                </a:solidFill>
                <a:cs typeface="Times New Roman" pitchFamily="18" charset="0"/>
              </a:rPr>
              <a:t>	</a:t>
            </a:r>
            <a:r>
              <a:rPr lang="en-US" sz="2800" b="1" dirty="0">
                <a:solidFill>
                  <a:srgbClr val="000099"/>
                </a:solidFill>
                <a:cs typeface="Times New Roman" pitchFamily="18" charset="0"/>
              </a:rPr>
              <a:t>		</a:t>
            </a:r>
            <a:r>
              <a:rPr lang="ar-SA" sz="2800" b="1" dirty="0">
                <a:solidFill>
                  <a:srgbClr val="000099"/>
                </a:solidFill>
                <a:cs typeface="Lotus" pitchFamily="2" charset="-78"/>
              </a:rPr>
              <a:t> </a:t>
            </a:r>
            <a:r>
              <a:rPr lang="en-US" sz="2800" b="1" dirty="0">
                <a:solidFill>
                  <a:srgbClr val="000099"/>
                </a:solidFill>
                <a:cs typeface="Times New Roman" pitchFamily="18" charset="0"/>
              </a:rPr>
              <a:t>Act rationally</a:t>
            </a:r>
            <a:endParaRPr lang="en-US" sz="2800" dirty="0">
              <a:cs typeface="Times New Roman" pitchFamily="18" charset="0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651782" y="2153371"/>
            <a:ext cx="8138886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406400" indent="-347663" algn="r" rtl="1">
              <a:spcBef>
                <a:spcPct val="50000"/>
              </a:spcBef>
              <a:buClr>
                <a:srgbClr val="00D600"/>
              </a:buClr>
              <a:buSzPct val="120000"/>
              <a:buFont typeface="Wingdings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رسیدن به اهداف از پیش تعریف شده با استفاده از بهترین روش ممکن</a:t>
            </a:r>
          </a:p>
          <a:p>
            <a:pPr marL="406400" indent="-347663" algn="r" rtl="1">
              <a:spcBef>
                <a:spcPct val="50000"/>
              </a:spcBef>
              <a:buClr>
                <a:srgbClr val="00D600"/>
              </a:buClr>
              <a:buSzPct val="120000"/>
              <a:buFont typeface="Wingdings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در منطقی عمل کردن </a:t>
            </a:r>
            <a:r>
              <a:rPr lang="fa-IR" sz="2400">
                <a:cs typeface="B Nazanin" panose="00000400000000000000" pitchFamily="2" charset="-78"/>
              </a:rPr>
              <a:t>تنها تصمیمات </a:t>
            </a:r>
            <a:r>
              <a:rPr lang="fa-IR" sz="2400" dirty="0">
                <a:cs typeface="B Nazanin" panose="00000400000000000000" pitchFamily="2" charset="-78"/>
              </a:rPr>
              <a:t>گرفته شده اهمیت دارد و نه فرآیند تفکری که در پشت این تصمیم‌گیری‌ها قرار دارد</a:t>
            </a:r>
          </a:p>
          <a:p>
            <a:pPr marL="406400" indent="-347663" algn="r" rtl="1">
              <a:spcBef>
                <a:spcPct val="50000"/>
              </a:spcBef>
              <a:buClr>
                <a:srgbClr val="00D600"/>
              </a:buClr>
              <a:buSzPct val="120000"/>
              <a:buFont typeface="Wingdings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اهداف براساس سودمندی نتایج تعریف می‌شوند </a:t>
            </a:r>
          </a:p>
          <a:p>
            <a:pPr marL="406400" indent="-347663" algn="r" rtl="1">
              <a:spcBef>
                <a:spcPct val="50000"/>
              </a:spcBef>
              <a:buClr>
                <a:srgbClr val="00D600"/>
              </a:buClr>
              <a:buSzPct val="120000"/>
              <a:buFont typeface="Wingdings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منطقی عمل کردن یعنی به حداکثر رساندن سودمندی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355499" y="278070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4933475"/>
            <a:ext cx="288607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399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TextBox 8"/>
          <p:cNvSpPr txBox="1"/>
          <p:nvPr/>
        </p:nvSpPr>
        <p:spPr>
          <a:xfrm>
            <a:off x="7596336" y="6021288"/>
            <a:ext cx="1224136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006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09" y="1700808"/>
            <a:ext cx="8640381" cy="1143160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95536" y="2348880"/>
            <a:ext cx="936104" cy="369332"/>
          </a:xfrm>
          <a:prstGeom prst="rect">
            <a:avLst/>
          </a:prstGeom>
          <a:solidFill>
            <a:srgbClr val="FF3399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237384"/>
            <a:ext cx="8430802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99" y="5181451"/>
            <a:ext cx="8430801" cy="1066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1331640" y="230143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084125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569494" y="1517092"/>
            <a:ext cx="52435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800" b="1" dirty="0">
                <a:solidFill>
                  <a:srgbClr val="000099"/>
                </a:solidFill>
                <a:cs typeface="B Nazanin" panose="00000400000000000000" pitchFamily="2" charset="-78"/>
              </a:rPr>
              <a:t>تاريخچه کوتاه از هوش مصنوعی</a:t>
            </a:r>
            <a:endParaRPr lang="en-US" sz="2800" b="1" dirty="0">
              <a:solidFill>
                <a:srgbClr val="000099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7"/>
          </p:nvPr>
        </p:nvSpPr>
        <p:spPr>
          <a:xfrm>
            <a:off x="8610600" y="6400800"/>
            <a:ext cx="404812" cy="4572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514249" y="369093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209800"/>
            <a:ext cx="7625513" cy="437683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85" y="104644"/>
            <a:ext cx="2982797" cy="340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490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569494" y="1517092"/>
            <a:ext cx="52435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800" b="1" dirty="0">
                <a:solidFill>
                  <a:srgbClr val="000099"/>
                </a:solidFill>
                <a:cs typeface="B Nazanin" panose="00000400000000000000" pitchFamily="2" charset="-78"/>
              </a:rPr>
              <a:t>تاريخچه کوتاه از هوش مصنوعی</a:t>
            </a:r>
            <a:endParaRPr lang="en-US" sz="2800" b="1" dirty="0">
              <a:solidFill>
                <a:srgbClr val="000099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7"/>
          </p:nvPr>
        </p:nvSpPr>
        <p:spPr>
          <a:xfrm>
            <a:off x="8610600" y="6400800"/>
            <a:ext cx="404812" cy="4572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514249" y="369093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26431" y="2426311"/>
            <a:ext cx="6886575" cy="1847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85" y="104644"/>
            <a:ext cx="2982797" cy="340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894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200900" cy="1485900"/>
          </a:xfrm>
        </p:spPr>
        <p:txBody>
          <a:bodyPr/>
          <a:lstStyle/>
          <a:p>
            <a:pPr algn="ctr"/>
            <a:r>
              <a:rPr lang="fa-IR" sz="66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 Nazanin"/>
                <a:cs typeface="B Homa" pitchFamily="2" charset="-78"/>
              </a:rPr>
              <a:t>هوش مصنوعی</a:t>
            </a:r>
            <a:endParaRPr lang="en-US" sz="66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B Nazanin"/>
              <a:cs typeface="B Homa" pitchFamily="2" charset="-78"/>
            </a:endParaRP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48200" y="1981200"/>
            <a:ext cx="4114800" cy="3729038"/>
          </a:xfrm>
        </p:spPr>
        <p:txBody>
          <a:bodyPr>
            <a:normAutofit/>
          </a:bodyPr>
          <a:lstStyle/>
          <a:p>
            <a:pPr algn="r" rtl="1">
              <a:buFont typeface="Wingdings" pitchFamily="2" charset="2"/>
              <a:buNone/>
            </a:pPr>
            <a:r>
              <a:rPr lang="fa-IR" sz="2100" dirty="0">
                <a:latin typeface="B Nazanin"/>
              </a:rPr>
              <a:t>    </a:t>
            </a:r>
            <a:r>
              <a:rPr lang="fa-IR" sz="2400" dirty="0">
                <a:latin typeface="B Nazanin"/>
                <a:cs typeface="B Lotus" pitchFamily="2" charset="-78"/>
              </a:rPr>
              <a:t>نام مرجع : </a:t>
            </a:r>
          </a:p>
          <a:p>
            <a:pPr algn="ctr" rtl="1">
              <a:buFont typeface="Wingdings" pitchFamily="2" charset="2"/>
              <a:buNone/>
            </a:pP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Artificial Intelligence: A Modern Approach</a:t>
            </a:r>
            <a:endParaRPr lang="fa-IR" sz="3200" dirty="0"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  <a:p>
            <a:pPr algn="ctr" rtl="1">
              <a:buFont typeface="Wingdings" pitchFamily="2" charset="2"/>
              <a:buNone/>
            </a:pPr>
            <a:r>
              <a:rPr lang="fa-IR" dirty="0">
                <a:effectLst>
                  <a:outerShdw blurRad="38100" dist="38100" dir="2700000" algn="tl">
                    <a:srgbClr val="000000"/>
                  </a:outerShdw>
                </a:effectLst>
                <a:latin typeface="B Nazanin"/>
              </a:rPr>
              <a:t>  </a:t>
            </a:r>
            <a:r>
              <a:rPr lang="fa-IR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B Nazanin"/>
              </a:rPr>
              <a:t>هوش مصنوعی</a:t>
            </a:r>
          </a:p>
          <a:p>
            <a:pPr algn="ctr" rtl="1">
              <a:buFont typeface="Wingdings" pitchFamily="2" charset="2"/>
              <a:buNone/>
            </a:pPr>
            <a:r>
              <a:rPr lang="fa-IR" dirty="0">
                <a:effectLst>
                  <a:outerShdw blurRad="38100" dist="38100" dir="2700000" algn="tl">
                    <a:srgbClr val="000000"/>
                  </a:outerShdw>
                </a:effectLst>
                <a:latin typeface="B Nazanin"/>
              </a:rPr>
              <a:t>رهیافتی نوین</a:t>
            </a:r>
          </a:p>
          <a:p>
            <a:pPr algn="r" rtl="1">
              <a:buFont typeface="Wingdings" pitchFamily="2" charset="2"/>
              <a:buNone/>
            </a:pPr>
            <a:r>
              <a:rPr lang="fa-IR" dirty="0">
                <a:effectLst>
                  <a:outerShdw blurRad="38100" dist="38100" dir="2700000" algn="tl">
                    <a:srgbClr val="000000"/>
                  </a:outerShdw>
                </a:effectLst>
                <a:latin typeface="B Nazanin"/>
              </a:rPr>
              <a:t> </a:t>
            </a:r>
            <a:r>
              <a:rPr lang="fa-IR" sz="2400" dirty="0">
                <a:latin typeface="B Nazanin"/>
                <a:cs typeface="B Lotus" pitchFamily="2" charset="-78"/>
              </a:rPr>
              <a:t>نويسندگان :</a:t>
            </a:r>
          </a:p>
          <a:p>
            <a:pPr algn="ctr" rtl="1">
              <a:buFont typeface="Wingdings" pitchFamily="2" charset="2"/>
              <a:buNone/>
            </a:pPr>
            <a:r>
              <a:rPr lang="fa-IR" sz="3400" dirty="0">
                <a:effectLst>
                  <a:outerShdw blurRad="38100" dist="38100" dir="2700000" algn="tl">
                    <a:srgbClr val="000000"/>
                  </a:outerShdw>
                </a:effectLst>
                <a:latin typeface="B Nazanin"/>
                <a:cs typeface="B Homa" pitchFamily="2" charset="-78"/>
              </a:rPr>
              <a:t>استوارت راسل، پيتر نورويگ</a:t>
            </a:r>
            <a:r>
              <a:rPr lang="fa-IR" dirty="0">
                <a:effectLst>
                  <a:outerShdw blurRad="38100" dist="38100" dir="2700000" algn="tl">
                    <a:srgbClr val="000000"/>
                  </a:outerShdw>
                </a:effectLst>
                <a:latin typeface="B Nazanin"/>
                <a:cs typeface="B Homa" pitchFamily="2" charset="-78"/>
              </a:rPr>
              <a:t> </a:t>
            </a:r>
          </a:p>
          <a:p>
            <a:pPr algn="r" rtl="1">
              <a:buFont typeface="Wingdings" pitchFamily="2" charset="2"/>
              <a:buNone/>
            </a:pPr>
            <a:r>
              <a:rPr lang="fa-IR" sz="2100" dirty="0">
                <a:latin typeface="B Nazanin"/>
                <a:cs typeface="B Lotus" pitchFamily="2" charset="-78"/>
              </a:rPr>
              <a:t> 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86" y="1638300"/>
            <a:ext cx="3733800" cy="48228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6400" y="12308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642128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447800" y="304800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3987" y="1676400"/>
            <a:ext cx="861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0070C1"/>
                </a:solidFill>
                <a:cs typeface="B Nazanin" panose="00000400000000000000" pitchFamily="2" charset="-78"/>
              </a:rPr>
              <a:t>س. </a:t>
            </a:r>
            <a:r>
              <a:rPr lang="fa-IR" sz="2400" dirty="0">
                <a:solidFill>
                  <a:srgbClr val="000000"/>
                </a:solidFill>
                <a:cs typeface="B Nazanin" panose="00000400000000000000" pitchFamily="2" charset="-78"/>
              </a:rPr>
              <a:t>در حال حاضر، هوش مصنوعی قادر به انجام کدام یک از موارد زیر است؟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5874" y="2362200"/>
            <a:ext cx="5838713" cy="3962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362200"/>
            <a:ext cx="29908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514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458787" y="1600200"/>
            <a:ext cx="8305800" cy="5095220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  زیر بنای هوش مصنوعی:</a:t>
            </a:r>
          </a:p>
          <a:p>
            <a:pPr marL="0" indent="0" algn="r" rtl="1">
              <a:buNone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    هوش مصنوعی یک میان رشته است و از موضوعات دیگر، موارد بسیاری را به ارث برده است. از جمله ی این موضوعات عبارتند از: </a:t>
            </a:r>
          </a:p>
          <a:p>
            <a:pPr marL="1089025" indent="-342900" algn="r" rtl="1">
              <a:buFont typeface="Wingdings" panose="05000000000000000000" pitchFamily="2" charset="2"/>
              <a:buChar char="§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فلسفه</a:t>
            </a:r>
          </a:p>
          <a:p>
            <a:pPr marL="1089025" indent="-342900" algn="r" rtl="1">
              <a:buFont typeface="Wingdings" panose="05000000000000000000" pitchFamily="2" charset="2"/>
              <a:buChar char="§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ریاضیات</a:t>
            </a:r>
          </a:p>
          <a:p>
            <a:pPr marL="1089025" indent="-342900" algn="r" rtl="1">
              <a:buFont typeface="Wingdings" panose="05000000000000000000" pitchFamily="2" charset="2"/>
              <a:buChar char="§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اقتصاد</a:t>
            </a:r>
          </a:p>
          <a:p>
            <a:pPr marL="1089025" indent="-342900" algn="r" rtl="1">
              <a:buFont typeface="Wingdings" panose="05000000000000000000" pitchFamily="2" charset="2"/>
              <a:buChar char="§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روانشناسی</a:t>
            </a:r>
          </a:p>
          <a:p>
            <a:pPr marL="1089025" indent="-342900" algn="r" rtl="1">
              <a:buFont typeface="Wingdings" panose="05000000000000000000" pitchFamily="2" charset="2"/>
              <a:buChar char="§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عصب شناسی</a:t>
            </a:r>
          </a:p>
          <a:p>
            <a:pPr marL="1089025" indent="-342900" algn="r" rtl="1">
              <a:buFont typeface="Wingdings" panose="05000000000000000000" pitchFamily="2" charset="2"/>
              <a:buChar char="§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زبان شناسی</a:t>
            </a:r>
          </a:p>
          <a:p>
            <a:pPr marL="1089025" indent="-342900" algn="r" rtl="1">
              <a:buFont typeface="Wingdings" panose="05000000000000000000" pitchFamily="2" charset="2"/>
              <a:buChar char="§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مهندسی کامپیوتر</a:t>
            </a:r>
          </a:p>
          <a:p>
            <a:pPr algn="r" rtl="1"/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/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447800" y="304800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4210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447800" y="304800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1447800" y="1752600"/>
            <a:ext cx="7010400" cy="3224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27038" indent="-215900"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2"/>
              </a:buBlip>
            </a:pPr>
            <a:r>
              <a:rPr lang="fa-IR" i="1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i="1" dirty="0">
                <a:solidFill>
                  <a:srgbClr val="CC0000"/>
                </a:solidFill>
                <a:latin typeface="Arial" pitchFamily="34" charset="0"/>
                <a:cs typeface="B Nazanin" panose="00000400000000000000" pitchFamily="2" charset="-78"/>
              </a:rPr>
              <a:t>معيارهای هوشمندی</a:t>
            </a:r>
            <a:r>
              <a:rPr lang="fa-IR" i="1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چه چيزهايی می توانند باشند ؟</a:t>
            </a:r>
          </a:p>
          <a:p>
            <a:pPr algn="r" rtl="1" eaLnBrk="1">
              <a:lnSpc>
                <a:spcPct val="97000"/>
              </a:lnSpc>
              <a:buClr>
                <a:srgbClr val="000000"/>
              </a:buClr>
              <a:buSzPct val="68000"/>
            </a:pPr>
            <a:endParaRPr lang="en-US" dirty="0">
              <a:solidFill>
                <a:srgbClr val="000000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marL="231775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2"/>
              </a:buBlip>
            </a:pPr>
            <a:r>
              <a:rPr lang="fa-IR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جستجو                         </a:t>
            </a:r>
            <a:r>
              <a:rPr lang="en-US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(Search)</a:t>
            </a:r>
          </a:p>
          <a:p>
            <a:pPr marL="231775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2"/>
              </a:buBlip>
            </a:pPr>
            <a:r>
              <a:rPr lang="fa-IR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استدلال </a:t>
            </a:r>
            <a:r>
              <a:rPr lang="en-US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       					  (Reasoning)			</a:t>
            </a:r>
            <a:endParaRPr lang="fa-IR" dirty="0">
              <a:solidFill>
                <a:schemeClr val="accent4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lvl="1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2"/>
              </a:buBlip>
            </a:pPr>
            <a:r>
              <a:rPr lang="fa-IR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 استقراء</a:t>
            </a:r>
            <a:r>
              <a:rPr lang="en-US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						(Generalization) </a:t>
            </a:r>
            <a:endParaRPr lang="fa-IR" dirty="0">
              <a:solidFill>
                <a:schemeClr val="accent4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lvl="1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2"/>
              </a:buBlip>
            </a:pPr>
            <a:r>
              <a:rPr lang="fa-IR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 استنتاج</a:t>
            </a:r>
            <a:r>
              <a:rPr lang="en-US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 						(Inference) </a:t>
            </a:r>
            <a:endParaRPr lang="fa-IR" dirty="0">
              <a:solidFill>
                <a:schemeClr val="accent4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lvl="1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2"/>
              </a:buBlip>
            </a:pPr>
            <a:r>
              <a:rPr lang="fa-IR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 قياس</a:t>
            </a:r>
            <a:r>
              <a:rPr lang="en-US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				           	(Analogy) </a:t>
            </a:r>
            <a:endParaRPr lang="fa-IR" dirty="0">
              <a:solidFill>
                <a:schemeClr val="accent4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lvl="1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2"/>
              </a:buBlip>
            </a:pPr>
            <a:r>
              <a:rPr lang="fa-IR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 ياد آوری</a:t>
            </a:r>
            <a:r>
              <a:rPr lang="en-US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	</a:t>
            </a:r>
            <a:r>
              <a:rPr lang="fa-IR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        </a:t>
            </a:r>
            <a:r>
              <a:rPr lang="en-US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			 </a:t>
            </a:r>
            <a:r>
              <a:rPr lang="fa-IR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   </a:t>
            </a:r>
            <a:r>
              <a:rPr lang="en-US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 	(Recall) </a:t>
            </a:r>
            <a:endParaRPr lang="fa-IR" dirty="0">
              <a:solidFill>
                <a:schemeClr val="accent4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lvl="1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2"/>
              </a:buBlip>
            </a:pPr>
            <a:r>
              <a:rPr lang="fa-IR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يادگيری</a:t>
            </a:r>
            <a:r>
              <a:rPr lang="en-US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					(Learning)    </a:t>
            </a:r>
            <a:endParaRPr lang="fa-IR" dirty="0">
              <a:solidFill>
                <a:schemeClr val="accent4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2140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"/>
          <p:cNvSpPr>
            <a:spLocks noChangeArrowheads="1"/>
          </p:cNvSpPr>
          <p:nvPr/>
        </p:nvSpPr>
        <p:spPr bwMode="auto">
          <a:xfrm>
            <a:off x="685800" y="1598519"/>
            <a:ext cx="2656733" cy="3430680"/>
          </a:xfrm>
          <a:prstGeom prst="roundRect">
            <a:avLst>
              <a:gd name="adj" fmla="val 6352"/>
            </a:avLst>
          </a:prstGeom>
          <a:solidFill>
            <a:srgbClr val="9999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1109922" y="2535992"/>
            <a:ext cx="613782" cy="690505"/>
          </a:xfrm>
          <a:prstGeom prst="roundRect">
            <a:avLst>
              <a:gd name="adj" fmla="val 241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2328524" y="3908600"/>
            <a:ext cx="613782" cy="690504"/>
          </a:xfrm>
          <a:prstGeom prst="roundRect">
            <a:avLst>
              <a:gd name="adj" fmla="val 241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1719223" y="3908600"/>
            <a:ext cx="613782" cy="690504"/>
          </a:xfrm>
          <a:prstGeom prst="roundRect">
            <a:avLst>
              <a:gd name="adj" fmla="val 241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1719223" y="3221456"/>
            <a:ext cx="613782" cy="690505"/>
          </a:xfrm>
          <a:prstGeom prst="roundRect">
            <a:avLst>
              <a:gd name="adj" fmla="val 241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1109922" y="3908600"/>
            <a:ext cx="613782" cy="690504"/>
          </a:xfrm>
          <a:prstGeom prst="roundRect">
            <a:avLst>
              <a:gd name="adj" fmla="val 241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1109922" y="3221456"/>
            <a:ext cx="613782" cy="690505"/>
          </a:xfrm>
          <a:prstGeom prst="roundRect">
            <a:avLst>
              <a:gd name="adj" fmla="val 241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2328524" y="2535992"/>
            <a:ext cx="613782" cy="690505"/>
          </a:xfrm>
          <a:prstGeom prst="roundRect">
            <a:avLst>
              <a:gd name="adj" fmla="val 241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1719223" y="2535992"/>
            <a:ext cx="613782" cy="690505"/>
          </a:xfrm>
          <a:prstGeom prst="roundRect">
            <a:avLst>
              <a:gd name="adj" fmla="val 241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AutoShape 10"/>
          <p:cNvSpPr>
            <a:spLocks noChangeArrowheads="1"/>
          </p:cNvSpPr>
          <p:nvPr/>
        </p:nvSpPr>
        <p:spPr bwMode="auto">
          <a:xfrm>
            <a:off x="2328524" y="3221456"/>
            <a:ext cx="613782" cy="690505"/>
          </a:xfrm>
          <a:prstGeom prst="roundRect">
            <a:avLst>
              <a:gd name="adj" fmla="val 241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>
            <a:off x="3971248" y="3438184"/>
            <a:ext cx="958754" cy="1680"/>
          </a:xfrm>
          <a:prstGeom prst="line">
            <a:avLst/>
          </a:prstGeom>
          <a:noFill/>
          <a:ln w="144000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685800" y="1600200"/>
            <a:ext cx="2656733" cy="3430680"/>
          </a:xfrm>
          <a:prstGeom prst="roundRect">
            <a:avLst>
              <a:gd name="adj" fmla="val 6352"/>
            </a:avLst>
          </a:prstGeom>
          <a:solidFill>
            <a:srgbClr val="9999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AutoShape 13"/>
          <p:cNvSpPr>
            <a:spLocks noChangeArrowheads="1"/>
          </p:cNvSpPr>
          <p:nvPr/>
        </p:nvSpPr>
        <p:spPr bwMode="auto">
          <a:xfrm>
            <a:off x="1109921" y="2535991"/>
            <a:ext cx="1839851" cy="2069832"/>
          </a:xfrm>
          <a:prstGeom prst="roundRect">
            <a:avLst>
              <a:gd name="adj" fmla="val 79"/>
            </a:avLst>
          </a:prstGeom>
          <a:solidFill>
            <a:srgbClr val="999999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" name="Group 14"/>
          <p:cNvGrpSpPr>
            <a:grpSpLocks/>
          </p:cNvGrpSpPr>
          <p:nvPr/>
        </p:nvGrpSpPr>
        <p:grpSpPr bwMode="auto">
          <a:xfrm>
            <a:off x="1109920" y="2535991"/>
            <a:ext cx="594368" cy="668664"/>
            <a:chOff x="758" y="854"/>
            <a:chExt cx="398" cy="398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58" y="854"/>
              <a:ext cx="398" cy="398"/>
            </a:xfrm>
            <a:prstGeom prst="roundRect">
              <a:avLst>
                <a:gd name="adj" fmla="val 250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Text Box 16"/>
            <p:cNvSpPr txBox="1">
              <a:spLocks noChangeArrowheads="1"/>
            </p:cNvSpPr>
            <p:nvPr/>
          </p:nvSpPr>
          <p:spPr bwMode="auto">
            <a:xfrm>
              <a:off x="758" y="946"/>
              <a:ext cx="3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3</a:t>
              </a:r>
            </a:p>
          </p:txBody>
        </p:sp>
      </p:grpSp>
      <p:grpSp>
        <p:nvGrpSpPr>
          <p:cNvPr id="22" name="Group 17"/>
          <p:cNvGrpSpPr>
            <a:grpSpLocks/>
          </p:cNvGrpSpPr>
          <p:nvPr/>
        </p:nvGrpSpPr>
        <p:grpSpPr bwMode="auto">
          <a:xfrm>
            <a:off x="2330016" y="3908600"/>
            <a:ext cx="594367" cy="668663"/>
            <a:chOff x="1575" y="1671"/>
            <a:chExt cx="398" cy="398"/>
          </a:xfrm>
        </p:grpSpPr>
        <p:sp>
          <p:nvSpPr>
            <p:cNvPr id="23" name="AutoShape 18"/>
            <p:cNvSpPr>
              <a:spLocks noChangeArrowheads="1"/>
            </p:cNvSpPr>
            <p:nvPr/>
          </p:nvSpPr>
          <p:spPr bwMode="auto">
            <a:xfrm>
              <a:off x="1575" y="1671"/>
              <a:ext cx="398" cy="398"/>
            </a:xfrm>
            <a:prstGeom prst="roundRect">
              <a:avLst>
                <a:gd name="adj" fmla="val 250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Text Box 19"/>
            <p:cNvSpPr txBox="1">
              <a:spLocks noChangeArrowheads="1"/>
            </p:cNvSpPr>
            <p:nvPr/>
          </p:nvSpPr>
          <p:spPr bwMode="auto">
            <a:xfrm>
              <a:off x="1575" y="1763"/>
              <a:ext cx="3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6</a:t>
              </a:r>
            </a:p>
          </p:txBody>
        </p:sp>
      </p:grpSp>
      <p:grpSp>
        <p:nvGrpSpPr>
          <p:cNvPr id="25" name="Group 20"/>
          <p:cNvGrpSpPr>
            <a:grpSpLocks/>
          </p:cNvGrpSpPr>
          <p:nvPr/>
        </p:nvGrpSpPr>
        <p:grpSpPr bwMode="auto">
          <a:xfrm>
            <a:off x="1720716" y="3908600"/>
            <a:ext cx="594367" cy="668663"/>
            <a:chOff x="1167" y="1671"/>
            <a:chExt cx="398" cy="398"/>
          </a:xfrm>
        </p:grpSpPr>
        <p:sp>
          <p:nvSpPr>
            <p:cNvPr id="26" name="AutoShape 21"/>
            <p:cNvSpPr>
              <a:spLocks noChangeArrowheads="1"/>
            </p:cNvSpPr>
            <p:nvPr/>
          </p:nvSpPr>
          <p:spPr bwMode="auto">
            <a:xfrm>
              <a:off x="1167" y="1671"/>
              <a:ext cx="398" cy="398"/>
            </a:xfrm>
            <a:prstGeom prst="roundRect">
              <a:avLst>
                <a:gd name="adj" fmla="val 250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Text Box 22"/>
            <p:cNvSpPr txBox="1">
              <a:spLocks noChangeArrowheads="1"/>
            </p:cNvSpPr>
            <p:nvPr/>
          </p:nvSpPr>
          <p:spPr bwMode="auto">
            <a:xfrm>
              <a:off x="1167" y="1763"/>
              <a:ext cx="3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5</a:t>
              </a:r>
            </a:p>
          </p:txBody>
        </p:sp>
      </p:grpSp>
      <p:grpSp>
        <p:nvGrpSpPr>
          <p:cNvPr id="28" name="Group 23"/>
          <p:cNvGrpSpPr>
            <a:grpSpLocks/>
          </p:cNvGrpSpPr>
          <p:nvPr/>
        </p:nvGrpSpPr>
        <p:grpSpPr bwMode="auto">
          <a:xfrm>
            <a:off x="1720716" y="3223136"/>
            <a:ext cx="594367" cy="668663"/>
            <a:chOff x="1167" y="1263"/>
            <a:chExt cx="398" cy="398"/>
          </a:xfrm>
        </p:grpSpPr>
        <p:sp>
          <p:nvSpPr>
            <p:cNvPr id="29" name="AutoShape 24"/>
            <p:cNvSpPr>
              <a:spLocks noChangeArrowheads="1"/>
            </p:cNvSpPr>
            <p:nvPr/>
          </p:nvSpPr>
          <p:spPr bwMode="auto">
            <a:xfrm>
              <a:off x="1167" y="1263"/>
              <a:ext cx="398" cy="398"/>
            </a:xfrm>
            <a:prstGeom prst="roundRect">
              <a:avLst>
                <a:gd name="adj" fmla="val 250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Text Box 25"/>
            <p:cNvSpPr txBox="1">
              <a:spLocks noChangeArrowheads="1"/>
            </p:cNvSpPr>
            <p:nvPr/>
          </p:nvSpPr>
          <p:spPr bwMode="auto">
            <a:xfrm>
              <a:off x="1167" y="1355"/>
              <a:ext cx="3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4</a:t>
              </a:r>
            </a:p>
          </p:txBody>
        </p:sp>
      </p:grpSp>
      <p:grpSp>
        <p:nvGrpSpPr>
          <p:cNvPr id="31" name="Group 26"/>
          <p:cNvGrpSpPr>
            <a:grpSpLocks/>
          </p:cNvGrpSpPr>
          <p:nvPr/>
        </p:nvGrpSpPr>
        <p:grpSpPr bwMode="auto">
          <a:xfrm>
            <a:off x="1109920" y="3908600"/>
            <a:ext cx="594368" cy="668663"/>
            <a:chOff x="758" y="1671"/>
            <a:chExt cx="398" cy="398"/>
          </a:xfrm>
        </p:grpSpPr>
        <p:sp>
          <p:nvSpPr>
            <p:cNvPr id="32" name="AutoShape 27"/>
            <p:cNvSpPr>
              <a:spLocks noChangeArrowheads="1"/>
            </p:cNvSpPr>
            <p:nvPr/>
          </p:nvSpPr>
          <p:spPr bwMode="auto">
            <a:xfrm>
              <a:off x="758" y="1671"/>
              <a:ext cx="398" cy="398"/>
            </a:xfrm>
            <a:prstGeom prst="roundRect">
              <a:avLst>
                <a:gd name="adj" fmla="val 250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Text Box 28"/>
            <p:cNvSpPr txBox="1">
              <a:spLocks noChangeArrowheads="1"/>
            </p:cNvSpPr>
            <p:nvPr/>
          </p:nvSpPr>
          <p:spPr bwMode="auto">
            <a:xfrm>
              <a:off x="758" y="1763"/>
              <a:ext cx="3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8</a:t>
              </a:r>
            </a:p>
          </p:txBody>
        </p:sp>
      </p:grpSp>
      <p:grpSp>
        <p:nvGrpSpPr>
          <p:cNvPr id="34" name="Group 29"/>
          <p:cNvGrpSpPr>
            <a:grpSpLocks/>
          </p:cNvGrpSpPr>
          <p:nvPr/>
        </p:nvGrpSpPr>
        <p:grpSpPr bwMode="auto">
          <a:xfrm>
            <a:off x="1109920" y="3223136"/>
            <a:ext cx="594368" cy="668663"/>
            <a:chOff x="758" y="1263"/>
            <a:chExt cx="398" cy="398"/>
          </a:xfrm>
        </p:grpSpPr>
        <p:sp>
          <p:nvSpPr>
            <p:cNvPr id="35" name="AutoShape 30"/>
            <p:cNvSpPr>
              <a:spLocks noChangeArrowheads="1"/>
            </p:cNvSpPr>
            <p:nvPr/>
          </p:nvSpPr>
          <p:spPr bwMode="auto">
            <a:xfrm>
              <a:off x="758" y="1263"/>
              <a:ext cx="398" cy="398"/>
            </a:xfrm>
            <a:prstGeom prst="roundRect">
              <a:avLst>
                <a:gd name="adj" fmla="val 250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Text Box 31"/>
            <p:cNvSpPr txBox="1">
              <a:spLocks noChangeArrowheads="1"/>
            </p:cNvSpPr>
            <p:nvPr/>
          </p:nvSpPr>
          <p:spPr bwMode="auto">
            <a:xfrm>
              <a:off x="758" y="1355"/>
              <a:ext cx="3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1</a:t>
              </a:r>
            </a:p>
          </p:txBody>
        </p:sp>
      </p:grpSp>
      <p:grpSp>
        <p:nvGrpSpPr>
          <p:cNvPr id="37" name="Group 32"/>
          <p:cNvGrpSpPr>
            <a:grpSpLocks/>
          </p:cNvGrpSpPr>
          <p:nvPr/>
        </p:nvGrpSpPr>
        <p:grpSpPr bwMode="auto">
          <a:xfrm>
            <a:off x="2330016" y="2535991"/>
            <a:ext cx="594367" cy="668664"/>
            <a:chOff x="1575" y="854"/>
            <a:chExt cx="398" cy="398"/>
          </a:xfrm>
        </p:grpSpPr>
        <p:sp>
          <p:nvSpPr>
            <p:cNvPr id="38" name="AutoShape 33"/>
            <p:cNvSpPr>
              <a:spLocks noChangeArrowheads="1"/>
            </p:cNvSpPr>
            <p:nvPr/>
          </p:nvSpPr>
          <p:spPr bwMode="auto">
            <a:xfrm>
              <a:off x="1575" y="854"/>
              <a:ext cx="398" cy="398"/>
            </a:xfrm>
            <a:prstGeom prst="roundRect">
              <a:avLst>
                <a:gd name="adj" fmla="val 250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Text Box 34"/>
            <p:cNvSpPr txBox="1">
              <a:spLocks noChangeArrowheads="1"/>
            </p:cNvSpPr>
            <p:nvPr/>
          </p:nvSpPr>
          <p:spPr bwMode="auto">
            <a:xfrm>
              <a:off x="1575" y="946"/>
              <a:ext cx="3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2</a:t>
              </a:r>
            </a:p>
          </p:txBody>
        </p:sp>
      </p:grpSp>
      <p:grpSp>
        <p:nvGrpSpPr>
          <p:cNvPr id="40" name="Group 35"/>
          <p:cNvGrpSpPr>
            <a:grpSpLocks/>
          </p:cNvGrpSpPr>
          <p:nvPr/>
        </p:nvGrpSpPr>
        <p:grpSpPr bwMode="auto">
          <a:xfrm>
            <a:off x="1720716" y="2535991"/>
            <a:ext cx="594367" cy="668664"/>
            <a:chOff x="1167" y="854"/>
            <a:chExt cx="398" cy="398"/>
          </a:xfrm>
        </p:grpSpPr>
        <p:sp>
          <p:nvSpPr>
            <p:cNvPr id="41" name="AutoShape 36"/>
            <p:cNvSpPr>
              <a:spLocks noChangeArrowheads="1"/>
            </p:cNvSpPr>
            <p:nvPr/>
          </p:nvSpPr>
          <p:spPr bwMode="auto">
            <a:xfrm>
              <a:off x="1167" y="854"/>
              <a:ext cx="398" cy="398"/>
            </a:xfrm>
            <a:prstGeom prst="roundRect">
              <a:avLst>
                <a:gd name="adj" fmla="val 250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Text Box 37"/>
            <p:cNvSpPr txBox="1">
              <a:spLocks noChangeArrowheads="1"/>
            </p:cNvSpPr>
            <p:nvPr/>
          </p:nvSpPr>
          <p:spPr bwMode="auto">
            <a:xfrm>
              <a:off x="1167" y="946"/>
              <a:ext cx="3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7</a:t>
              </a:r>
            </a:p>
          </p:txBody>
        </p:sp>
      </p:grpSp>
      <p:sp>
        <p:nvSpPr>
          <p:cNvPr id="43" name="AutoShape 38"/>
          <p:cNvSpPr>
            <a:spLocks noChangeArrowheads="1"/>
          </p:cNvSpPr>
          <p:nvPr/>
        </p:nvSpPr>
        <p:spPr bwMode="auto">
          <a:xfrm>
            <a:off x="5494502" y="1600200"/>
            <a:ext cx="2656733" cy="3430680"/>
          </a:xfrm>
          <a:prstGeom prst="roundRect">
            <a:avLst>
              <a:gd name="adj" fmla="val 6352"/>
            </a:avLst>
          </a:prstGeom>
          <a:solidFill>
            <a:srgbClr val="9999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AutoShape 39"/>
          <p:cNvSpPr>
            <a:spLocks noChangeArrowheads="1"/>
          </p:cNvSpPr>
          <p:nvPr/>
        </p:nvSpPr>
        <p:spPr bwMode="auto">
          <a:xfrm>
            <a:off x="5920116" y="2535991"/>
            <a:ext cx="1839851" cy="2069832"/>
          </a:xfrm>
          <a:prstGeom prst="roundRect">
            <a:avLst>
              <a:gd name="adj" fmla="val 79"/>
            </a:avLst>
          </a:prstGeom>
          <a:solidFill>
            <a:srgbClr val="999999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5" name="Group 40"/>
          <p:cNvGrpSpPr>
            <a:grpSpLocks/>
          </p:cNvGrpSpPr>
          <p:nvPr/>
        </p:nvGrpSpPr>
        <p:grpSpPr bwMode="auto">
          <a:xfrm>
            <a:off x="5918618" y="2535991"/>
            <a:ext cx="594368" cy="668664"/>
            <a:chOff x="3978" y="854"/>
            <a:chExt cx="398" cy="398"/>
          </a:xfrm>
        </p:grpSpPr>
        <p:sp>
          <p:nvSpPr>
            <p:cNvPr id="46" name="AutoShape 41"/>
            <p:cNvSpPr>
              <a:spLocks noChangeArrowheads="1"/>
            </p:cNvSpPr>
            <p:nvPr/>
          </p:nvSpPr>
          <p:spPr bwMode="auto">
            <a:xfrm>
              <a:off x="3978" y="854"/>
              <a:ext cx="398" cy="398"/>
            </a:xfrm>
            <a:prstGeom prst="roundRect">
              <a:avLst>
                <a:gd name="adj" fmla="val 250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Text Box 42"/>
            <p:cNvSpPr txBox="1">
              <a:spLocks noChangeArrowheads="1"/>
            </p:cNvSpPr>
            <p:nvPr/>
          </p:nvSpPr>
          <p:spPr bwMode="auto">
            <a:xfrm>
              <a:off x="3978" y="946"/>
              <a:ext cx="3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7</a:t>
              </a:r>
            </a:p>
          </p:txBody>
        </p:sp>
      </p:grpSp>
      <p:grpSp>
        <p:nvGrpSpPr>
          <p:cNvPr id="48" name="Group 43"/>
          <p:cNvGrpSpPr>
            <a:grpSpLocks/>
          </p:cNvGrpSpPr>
          <p:nvPr/>
        </p:nvGrpSpPr>
        <p:grpSpPr bwMode="auto">
          <a:xfrm>
            <a:off x="7138714" y="3908600"/>
            <a:ext cx="594367" cy="668663"/>
            <a:chOff x="4795" y="1671"/>
            <a:chExt cx="398" cy="398"/>
          </a:xfrm>
        </p:grpSpPr>
        <p:sp>
          <p:nvSpPr>
            <p:cNvPr id="49" name="AutoShape 44"/>
            <p:cNvSpPr>
              <a:spLocks noChangeArrowheads="1"/>
            </p:cNvSpPr>
            <p:nvPr/>
          </p:nvSpPr>
          <p:spPr bwMode="auto">
            <a:xfrm>
              <a:off x="4795" y="1671"/>
              <a:ext cx="398" cy="398"/>
            </a:xfrm>
            <a:prstGeom prst="roundRect">
              <a:avLst>
                <a:gd name="adj" fmla="val 250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Text Box 45"/>
            <p:cNvSpPr txBox="1">
              <a:spLocks noChangeArrowheads="1"/>
            </p:cNvSpPr>
            <p:nvPr/>
          </p:nvSpPr>
          <p:spPr bwMode="auto">
            <a:xfrm>
              <a:off x="4795" y="1763"/>
              <a:ext cx="3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3</a:t>
              </a:r>
            </a:p>
          </p:txBody>
        </p:sp>
      </p:grpSp>
      <p:grpSp>
        <p:nvGrpSpPr>
          <p:cNvPr id="51" name="Group 46"/>
          <p:cNvGrpSpPr>
            <a:grpSpLocks/>
          </p:cNvGrpSpPr>
          <p:nvPr/>
        </p:nvGrpSpPr>
        <p:grpSpPr bwMode="auto">
          <a:xfrm>
            <a:off x="6529414" y="3908600"/>
            <a:ext cx="594367" cy="668663"/>
            <a:chOff x="4387" y="1671"/>
            <a:chExt cx="398" cy="398"/>
          </a:xfrm>
        </p:grpSpPr>
        <p:sp>
          <p:nvSpPr>
            <p:cNvPr id="52" name="AutoShape 47"/>
            <p:cNvSpPr>
              <a:spLocks noChangeArrowheads="1"/>
            </p:cNvSpPr>
            <p:nvPr/>
          </p:nvSpPr>
          <p:spPr bwMode="auto">
            <a:xfrm>
              <a:off x="4387" y="1671"/>
              <a:ext cx="398" cy="398"/>
            </a:xfrm>
            <a:prstGeom prst="roundRect">
              <a:avLst>
                <a:gd name="adj" fmla="val 250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Text Box 48"/>
            <p:cNvSpPr txBox="1">
              <a:spLocks noChangeArrowheads="1"/>
            </p:cNvSpPr>
            <p:nvPr/>
          </p:nvSpPr>
          <p:spPr bwMode="auto">
            <a:xfrm>
              <a:off x="4387" y="1763"/>
              <a:ext cx="3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2</a:t>
              </a:r>
            </a:p>
          </p:txBody>
        </p:sp>
      </p:grpSp>
      <p:grpSp>
        <p:nvGrpSpPr>
          <p:cNvPr id="54" name="Group 49"/>
          <p:cNvGrpSpPr>
            <a:grpSpLocks/>
          </p:cNvGrpSpPr>
          <p:nvPr/>
        </p:nvGrpSpPr>
        <p:grpSpPr bwMode="auto">
          <a:xfrm>
            <a:off x="6529414" y="3223136"/>
            <a:ext cx="594367" cy="668663"/>
            <a:chOff x="4387" y="1263"/>
            <a:chExt cx="398" cy="398"/>
          </a:xfrm>
        </p:grpSpPr>
        <p:sp>
          <p:nvSpPr>
            <p:cNvPr id="55" name="AutoShape 50"/>
            <p:cNvSpPr>
              <a:spLocks noChangeArrowheads="1"/>
            </p:cNvSpPr>
            <p:nvPr/>
          </p:nvSpPr>
          <p:spPr bwMode="auto">
            <a:xfrm>
              <a:off x="4387" y="1263"/>
              <a:ext cx="398" cy="398"/>
            </a:xfrm>
            <a:prstGeom prst="roundRect">
              <a:avLst>
                <a:gd name="adj" fmla="val 250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Text Box 51"/>
            <p:cNvSpPr txBox="1">
              <a:spLocks noChangeArrowheads="1"/>
            </p:cNvSpPr>
            <p:nvPr/>
          </p:nvSpPr>
          <p:spPr bwMode="auto">
            <a:xfrm>
              <a:off x="4387" y="1355"/>
              <a:ext cx="3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5</a:t>
              </a:r>
            </a:p>
          </p:txBody>
        </p:sp>
      </p:grpSp>
      <p:grpSp>
        <p:nvGrpSpPr>
          <p:cNvPr id="57" name="Group 52"/>
          <p:cNvGrpSpPr>
            <a:grpSpLocks/>
          </p:cNvGrpSpPr>
          <p:nvPr/>
        </p:nvGrpSpPr>
        <p:grpSpPr bwMode="auto">
          <a:xfrm>
            <a:off x="5918618" y="3908600"/>
            <a:ext cx="594368" cy="668663"/>
            <a:chOff x="3978" y="1671"/>
            <a:chExt cx="398" cy="398"/>
          </a:xfrm>
        </p:grpSpPr>
        <p:sp>
          <p:nvSpPr>
            <p:cNvPr id="58" name="AutoShape 53"/>
            <p:cNvSpPr>
              <a:spLocks noChangeArrowheads="1"/>
            </p:cNvSpPr>
            <p:nvPr/>
          </p:nvSpPr>
          <p:spPr bwMode="auto">
            <a:xfrm>
              <a:off x="3978" y="1671"/>
              <a:ext cx="398" cy="398"/>
            </a:xfrm>
            <a:prstGeom prst="roundRect">
              <a:avLst>
                <a:gd name="adj" fmla="val 250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Text Box 54"/>
            <p:cNvSpPr txBox="1">
              <a:spLocks noChangeArrowheads="1"/>
            </p:cNvSpPr>
            <p:nvPr/>
          </p:nvSpPr>
          <p:spPr bwMode="auto">
            <a:xfrm>
              <a:off x="3978" y="1763"/>
              <a:ext cx="3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1</a:t>
              </a:r>
            </a:p>
          </p:txBody>
        </p:sp>
      </p:grpSp>
      <p:grpSp>
        <p:nvGrpSpPr>
          <p:cNvPr id="60" name="Group 55"/>
          <p:cNvGrpSpPr>
            <a:grpSpLocks/>
          </p:cNvGrpSpPr>
          <p:nvPr/>
        </p:nvGrpSpPr>
        <p:grpSpPr bwMode="auto">
          <a:xfrm>
            <a:off x="5918618" y="3223136"/>
            <a:ext cx="594368" cy="668663"/>
            <a:chOff x="3978" y="1263"/>
            <a:chExt cx="398" cy="398"/>
          </a:xfrm>
        </p:grpSpPr>
        <p:sp>
          <p:nvSpPr>
            <p:cNvPr id="61" name="AutoShape 56"/>
            <p:cNvSpPr>
              <a:spLocks noChangeArrowheads="1"/>
            </p:cNvSpPr>
            <p:nvPr/>
          </p:nvSpPr>
          <p:spPr bwMode="auto">
            <a:xfrm>
              <a:off x="3978" y="1263"/>
              <a:ext cx="398" cy="398"/>
            </a:xfrm>
            <a:prstGeom prst="roundRect">
              <a:avLst>
                <a:gd name="adj" fmla="val 250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Text Box 57"/>
            <p:cNvSpPr txBox="1">
              <a:spLocks noChangeArrowheads="1"/>
            </p:cNvSpPr>
            <p:nvPr/>
          </p:nvSpPr>
          <p:spPr bwMode="auto">
            <a:xfrm>
              <a:off x="3978" y="1355"/>
              <a:ext cx="3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4</a:t>
              </a:r>
            </a:p>
          </p:txBody>
        </p:sp>
      </p:grpSp>
      <p:grpSp>
        <p:nvGrpSpPr>
          <p:cNvPr id="63" name="Group 58"/>
          <p:cNvGrpSpPr>
            <a:grpSpLocks/>
          </p:cNvGrpSpPr>
          <p:nvPr/>
        </p:nvGrpSpPr>
        <p:grpSpPr bwMode="auto">
          <a:xfrm>
            <a:off x="6529414" y="2535991"/>
            <a:ext cx="594367" cy="668664"/>
            <a:chOff x="4387" y="854"/>
            <a:chExt cx="398" cy="398"/>
          </a:xfrm>
        </p:grpSpPr>
        <p:sp>
          <p:nvSpPr>
            <p:cNvPr id="64" name="AutoShape 59"/>
            <p:cNvSpPr>
              <a:spLocks noChangeArrowheads="1"/>
            </p:cNvSpPr>
            <p:nvPr/>
          </p:nvSpPr>
          <p:spPr bwMode="auto">
            <a:xfrm>
              <a:off x="4387" y="854"/>
              <a:ext cx="398" cy="398"/>
            </a:xfrm>
            <a:prstGeom prst="roundRect">
              <a:avLst>
                <a:gd name="adj" fmla="val 250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Text Box 60"/>
            <p:cNvSpPr txBox="1">
              <a:spLocks noChangeArrowheads="1"/>
            </p:cNvSpPr>
            <p:nvPr/>
          </p:nvSpPr>
          <p:spPr bwMode="auto">
            <a:xfrm>
              <a:off x="4387" y="946"/>
              <a:ext cx="3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8</a:t>
              </a:r>
            </a:p>
          </p:txBody>
        </p:sp>
      </p:grpSp>
      <p:grpSp>
        <p:nvGrpSpPr>
          <p:cNvPr id="66" name="Group 61"/>
          <p:cNvGrpSpPr>
            <a:grpSpLocks/>
          </p:cNvGrpSpPr>
          <p:nvPr/>
        </p:nvGrpSpPr>
        <p:grpSpPr bwMode="auto">
          <a:xfrm>
            <a:off x="7138714" y="3223136"/>
            <a:ext cx="594367" cy="668663"/>
            <a:chOff x="4795" y="1263"/>
            <a:chExt cx="398" cy="398"/>
          </a:xfrm>
        </p:grpSpPr>
        <p:sp>
          <p:nvSpPr>
            <p:cNvPr id="67" name="AutoShape 62"/>
            <p:cNvSpPr>
              <a:spLocks noChangeArrowheads="1"/>
            </p:cNvSpPr>
            <p:nvPr/>
          </p:nvSpPr>
          <p:spPr bwMode="auto">
            <a:xfrm>
              <a:off x="4795" y="1263"/>
              <a:ext cx="398" cy="398"/>
            </a:xfrm>
            <a:prstGeom prst="roundRect">
              <a:avLst>
                <a:gd name="adj" fmla="val 250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Text Box 63"/>
            <p:cNvSpPr txBox="1">
              <a:spLocks noChangeArrowheads="1"/>
            </p:cNvSpPr>
            <p:nvPr/>
          </p:nvSpPr>
          <p:spPr bwMode="auto">
            <a:xfrm>
              <a:off x="4795" y="1355"/>
              <a:ext cx="3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6</a:t>
              </a:r>
            </a:p>
          </p:txBody>
        </p:sp>
      </p:grpSp>
      <p:sp>
        <p:nvSpPr>
          <p:cNvPr id="69" name="Text Box 64"/>
          <p:cNvSpPr txBox="1">
            <a:spLocks noChangeArrowheads="1"/>
          </p:cNvSpPr>
          <p:nvPr/>
        </p:nvSpPr>
        <p:spPr bwMode="auto">
          <a:xfrm>
            <a:off x="1109921" y="1793406"/>
            <a:ext cx="1871213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>
              <a:lnSpc>
                <a:spcPts val="3063"/>
              </a:lnSpc>
              <a:buClr>
                <a:srgbClr val="000000"/>
              </a:buClr>
              <a:buSzPct val="368000"/>
              <a:buFont typeface="StarSymbol" charset="0"/>
              <a:buNone/>
            </a:pPr>
            <a:r>
              <a:rPr lang="en-GB" sz="2800" b="1" i="1">
                <a:solidFill>
                  <a:srgbClr val="FF6633"/>
                </a:solidFill>
                <a:latin typeface="Indigo Joker" charset="0"/>
                <a:ea typeface="HG Mincho Light J" charset="0"/>
                <a:cs typeface="HG Mincho Light J" charset="0"/>
              </a:rPr>
              <a:t>Game of 8</a:t>
            </a:r>
          </a:p>
        </p:txBody>
      </p:sp>
      <p:sp>
        <p:nvSpPr>
          <p:cNvPr id="70" name="Text Box 65"/>
          <p:cNvSpPr txBox="1">
            <a:spLocks noChangeArrowheads="1"/>
          </p:cNvSpPr>
          <p:nvPr/>
        </p:nvSpPr>
        <p:spPr bwMode="auto">
          <a:xfrm>
            <a:off x="5884275" y="1793406"/>
            <a:ext cx="1871212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>
              <a:lnSpc>
                <a:spcPts val="3063"/>
              </a:lnSpc>
              <a:buClr>
                <a:srgbClr val="000000"/>
              </a:buClr>
              <a:buSzPct val="368000"/>
              <a:buFont typeface="StarSymbol" charset="0"/>
              <a:buNone/>
            </a:pPr>
            <a:r>
              <a:rPr lang="en-GB" sz="2800" b="1" i="1">
                <a:solidFill>
                  <a:srgbClr val="FF6633"/>
                </a:solidFill>
                <a:latin typeface="Indigo Joker" charset="0"/>
                <a:ea typeface="HG Mincho Light J" charset="0"/>
                <a:cs typeface="HG Mincho Light J" charset="0"/>
              </a:rPr>
              <a:t>Game of 8</a:t>
            </a:r>
          </a:p>
        </p:txBody>
      </p:sp>
      <p:sp>
        <p:nvSpPr>
          <p:cNvPr id="71" name="Text Box 66"/>
          <p:cNvSpPr txBox="1">
            <a:spLocks noChangeArrowheads="1"/>
          </p:cNvSpPr>
          <p:nvPr/>
        </p:nvSpPr>
        <p:spPr bwMode="auto">
          <a:xfrm>
            <a:off x="481207" y="5306409"/>
            <a:ext cx="8300237" cy="1253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>
              <a:lnSpc>
                <a:spcPct val="97000"/>
              </a:lnSpc>
              <a:buClr>
                <a:srgbClr val="000000"/>
              </a:buClr>
              <a:buSzPct val="62000"/>
              <a:buFont typeface="Times New Roman" pitchFamily="18" charset="0"/>
              <a:buBlip>
                <a:blip r:embed="rId2"/>
              </a:buBlip>
            </a:pPr>
            <a:r>
              <a:rPr lang="en-GB" sz="2800" dirty="0">
                <a:solidFill>
                  <a:srgbClr val="333333"/>
                </a:solidFill>
                <a:latin typeface="Nimbus Roman No9 L" pitchFamily="16" charset="0"/>
                <a:ea typeface="HG Mincho Light J" charset="0"/>
                <a:cs typeface="HG Mincho Light J" charset="0"/>
              </a:rPr>
              <a:t> How can we solve </a:t>
            </a:r>
            <a:r>
              <a:rPr lang="en-GB" sz="2800" b="1" i="1" dirty="0">
                <a:solidFill>
                  <a:srgbClr val="000080"/>
                </a:solidFill>
                <a:latin typeface="Nimbus Roman No9 L" pitchFamily="16" charset="0"/>
                <a:ea typeface="HG Mincho Light J" charset="0"/>
                <a:cs typeface="HG Mincho Light J" charset="0"/>
              </a:rPr>
              <a:t>Game Of 8</a:t>
            </a:r>
            <a:r>
              <a:rPr lang="en-GB" sz="2800" dirty="0">
                <a:solidFill>
                  <a:srgbClr val="333333"/>
                </a:solidFill>
                <a:latin typeface="Nimbus Roman No9 L" pitchFamily="16" charset="0"/>
                <a:ea typeface="HG Mincho Light J" charset="0"/>
                <a:cs typeface="HG Mincho Light J" charset="0"/>
              </a:rPr>
              <a:t> with  minimum number of moves ?</a:t>
            </a:r>
          </a:p>
          <a:p>
            <a:pPr eaLnBrk="1">
              <a:lnSpc>
                <a:spcPct val="97000"/>
              </a:lnSpc>
              <a:buClr>
                <a:srgbClr val="000000"/>
              </a:buClr>
              <a:buSzPct val="62000"/>
              <a:buFont typeface="Times New Roman" pitchFamily="18" charset="0"/>
              <a:buBlip>
                <a:blip r:embed="rId2"/>
              </a:buBlip>
            </a:pPr>
            <a:r>
              <a:rPr lang="en-GB" sz="2800" dirty="0">
                <a:solidFill>
                  <a:srgbClr val="333333"/>
                </a:solidFill>
                <a:latin typeface="Nimbus Roman No9 L" pitchFamily="16" charset="0"/>
                <a:ea typeface="HG Mincho Light J" charset="0"/>
                <a:cs typeface="HG Mincho Light J" charset="0"/>
              </a:rPr>
              <a:t> The answer can be </a:t>
            </a:r>
            <a:r>
              <a:rPr lang="en-GB" sz="2800" i="1" dirty="0">
                <a:solidFill>
                  <a:srgbClr val="333333"/>
                </a:solidFill>
                <a:latin typeface="Nimbus Roman No9 L" pitchFamily="16" charset="0"/>
                <a:ea typeface="HG Mincho Light J" charset="0"/>
                <a:cs typeface="HG Mincho Light J" charset="0"/>
              </a:rPr>
              <a:t>sequence of moves</a:t>
            </a:r>
            <a:r>
              <a:rPr lang="en-GB" sz="2800" dirty="0">
                <a:solidFill>
                  <a:srgbClr val="333333"/>
                </a:solidFill>
                <a:latin typeface="Nimbus Roman No9 L" pitchFamily="16" charset="0"/>
                <a:ea typeface="HG Mincho Light J" charset="0"/>
                <a:cs typeface="HG Mincho Light J" charset="0"/>
              </a:rPr>
              <a:t>.</a:t>
            </a:r>
          </a:p>
        </p:txBody>
      </p:sp>
      <p:sp>
        <p:nvSpPr>
          <p:cNvPr id="72" name="Slide Number Placeholder 2"/>
          <p:cNvSpPr>
            <a:spLocks noGrp="1"/>
          </p:cNvSpPr>
          <p:nvPr>
            <p:ph type="sldNum" sz="quarter" idx="7"/>
          </p:nvPr>
        </p:nvSpPr>
        <p:spPr>
          <a:xfrm>
            <a:off x="6561615" y="7479161"/>
            <a:ext cx="2103120" cy="276999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73" name="Text Box 2"/>
          <p:cNvSpPr txBox="1">
            <a:spLocks noChangeArrowheads="1"/>
          </p:cNvSpPr>
          <p:nvPr/>
        </p:nvSpPr>
        <p:spPr bwMode="auto">
          <a:xfrm>
            <a:off x="1447800" y="304800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(مثال)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86255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1"/>
          <p:cNvGrpSpPr>
            <a:grpSpLocks/>
          </p:cNvGrpSpPr>
          <p:nvPr/>
        </p:nvGrpSpPr>
        <p:grpSpPr bwMode="auto">
          <a:xfrm>
            <a:off x="565994" y="1918553"/>
            <a:ext cx="7955264" cy="3644047"/>
            <a:chOff x="379" y="189"/>
            <a:chExt cx="5327" cy="2169"/>
          </a:xfrm>
        </p:grpSpPr>
        <p:sp>
          <p:nvSpPr>
            <p:cNvPr id="6" name="AutoShape 1"/>
            <p:cNvSpPr>
              <a:spLocks noChangeArrowheads="1"/>
            </p:cNvSpPr>
            <p:nvPr/>
          </p:nvSpPr>
          <p:spPr bwMode="auto">
            <a:xfrm>
              <a:off x="379" y="189"/>
              <a:ext cx="5327" cy="2169"/>
            </a:xfrm>
            <a:prstGeom prst="roundRect">
              <a:avLst>
                <a:gd name="adj" fmla="val 5208"/>
              </a:avLst>
            </a:prstGeom>
            <a:solidFill>
              <a:srgbClr val="B3B3B3"/>
            </a:solidFill>
            <a:ln w="9360">
              <a:solidFill>
                <a:srgbClr val="000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8" name="Group 2"/>
            <p:cNvGrpSpPr>
              <a:grpSpLocks/>
            </p:cNvGrpSpPr>
            <p:nvPr/>
          </p:nvGrpSpPr>
          <p:grpSpPr bwMode="auto">
            <a:xfrm>
              <a:off x="2659" y="1232"/>
              <a:ext cx="274" cy="271"/>
              <a:chOff x="2659" y="1232"/>
              <a:chExt cx="274" cy="271"/>
            </a:xfrm>
          </p:grpSpPr>
          <p:sp>
            <p:nvSpPr>
              <p:cNvPr id="63" name="Oval 3"/>
              <p:cNvSpPr>
                <a:spLocks noChangeArrowheads="1"/>
              </p:cNvSpPr>
              <p:nvPr/>
            </p:nvSpPr>
            <p:spPr bwMode="auto">
              <a:xfrm>
                <a:off x="2659" y="1232"/>
                <a:ext cx="274" cy="271"/>
              </a:xfrm>
              <a:prstGeom prst="ellipse">
                <a:avLst/>
              </a:prstGeom>
              <a:solidFill>
                <a:srgbClr val="FF3366"/>
              </a:solidFill>
              <a:ln w="936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4" name="Text Box 4"/>
              <p:cNvSpPr txBox="1">
                <a:spLocks noChangeArrowheads="1"/>
              </p:cNvSpPr>
              <p:nvPr/>
            </p:nvSpPr>
            <p:spPr bwMode="auto">
              <a:xfrm>
                <a:off x="2701" y="1268"/>
                <a:ext cx="195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solidFill>
                      <a:srgbClr val="FFFFFF"/>
                    </a:solidFill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D</a:t>
                </a:r>
              </a:p>
            </p:txBody>
          </p:sp>
        </p:grpSp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1354" y="1762"/>
              <a:ext cx="271" cy="271"/>
              <a:chOff x="1354" y="1762"/>
              <a:chExt cx="271" cy="271"/>
            </a:xfrm>
          </p:grpSpPr>
          <p:sp>
            <p:nvSpPr>
              <p:cNvPr id="61" name="Oval 6"/>
              <p:cNvSpPr>
                <a:spLocks noChangeArrowheads="1"/>
              </p:cNvSpPr>
              <p:nvPr/>
            </p:nvSpPr>
            <p:spPr bwMode="auto">
              <a:xfrm>
                <a:off x="1354" y="1762"/>
                <a:ext cx="271" cy="271"/>
              </a:xfrm>
              <a:prstGeom prst="ellipse">
                <a:avLst/>
              </a:prstGeom>
              <a:solidFill>
                <a:srgbClr val="FF0000"/>
              </a:solidFill>
              <a:ln w="936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" name="Text Box 7"/>
              <p:cNvSpPr txBox="1">
                <a:spLocks noChangeArrowheads="1"/>
              </p:cNvSpPr>
              <p:nvPr/>
            </p:nvSpPr>
            <p:spPr bwMode="auto">
              <a:xfrm>
                <a:off x="1396" y="1798"/>
                <a:ext cx="19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solidFill>
                      <a:srgbClr val="FFFFFF"/>
                    </a:solidFill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C</a:t>
                </a:r>
              </a:p>
            </p:txBody>
          </p:sp>
        </p:grpSp>
        <p:grpSp>
          <p:nvGrpSpPr>
            <p:cNvPr id="10" name="Group 8"/>
            <p:cNvGrpSpPr>
              <a:grpSpLocks/>
            </p:cNvGrpSpPr>
            <p:nvPr/>
          </p:nvGrpSpPr>
          <p:grpSpPr bwMode="auto">
            <a:xfrm>
              <a:off x="3906" y="740"/>
              <a:ext cx="273" cy="272"/>
              <a:chOff x="3906" y="740"/>
              <a:chExt cx="273" cy="272"/>
            </a:xfrm>
          </p:grpSpPr>
          <p:sp>
            <p:nvSpPr>
              <p:cNvPr id="59" name="Oval 9"/>
              <p:cNvSpPr>
                <a:spLocks noChangeArrowheads="1"/>
              </p:cNvSpPr>
              <p:nvPr/>
            </p:nvSpPr>
            <p:spPr bwMode="auto">
              <a:xfrm>
                <a:off x="3906" y="740"/>
                <a:ext cx="273" cy="272"/>
              </a:xfrm>
              <a:prstGeom prst="ellipse">
                <a:avLst/>
              </a:prstGeom>
              <a:solidFill>
                <a:srgbClr val="FF3366"/>
              </a:solidFill>
              <a:ln w="936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" name="Text Box 10"/>
              <p:cNvSpPr txBox="1">
                <a:spLocks noChangeArrowheads="1"/>
              </p:cNvSpPr>
              <p:nvPr/>
            </p:nvSpPr>
            <p:spPr bwMode="auto">
              <a:xfrm>
                <a:off x="3948" y="776"/>
                <a:ext cx="193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solidFill>
                      <a:srgbClr val="FFFFFF"/>
                    </a:solidFill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F</a:t>
                </a:r>
              </a:p>
            </p:txBody>
          </p:sp>
        </p:grpSp>
        <p:grpSp>
          <p:nvGrpSpPr>
            <p:cNvPr id="11" name="Group 11"/>
            <p:cNvGrpSpPr>
              <a:grpSpLocks/>
            </p:cNvGrpSpPr>
            <p:nvPr/>
          </p:nvGrpSpPr>
          <p:grpSpPr bwMode="auto">
            <a:xfrm>
              <a:off x="843" y="506"/>
              <a:ext cx="273" cy="272"/>
              <a:chOff x="843" y="506"/>
              <a:chExt cx="273" cy="272"/>
            </a:xfrm>
          </p:grpSpPr>
          <p:sp>
            <p:nvSpPr>
              <p:cNvPr id="57" name="Oval 12"/>
              <p:cNvSpPr>
                <a:spLocks noChangeArrowheads="1"/>
              </p:cNvSpPr>
              <p:nvPr/>
            </p:nvSpPr>
            <p:spPr bwMode="auto">
              <a:xfrm>
                <a:off x="843" y="506"/>
                <a:ext cx="273" cy="272"/>
              </a:xfrm>
              <a:prstGeom prst="ellipse">
                <a:avLst/>
              </a:prstGeom>
              <a:solidFill>
                <a:srgbClr val="0000FF"/>
              </a:solidFill>
              <a:ln w="936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" name="Text Box 13"/>
              <p:cNvSpPr txBox="1">
                <a:spLocks noChangeArrowheads="1"/>
              </p:cNvSpPr>
              <p:nvPr/>
            </p:nvSpPr>
            <p:spPr bwMode="auto">
              <a:xfrm>
                <a:off x="885" y="542"/>
                <a:ext cx="194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solidFill>
                      <a:srgbClr val="FFFFFF"/>
                    </a:solidFill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A</a:t>
                </a:r>
              </a:p>
            </p:txBody>
          </p:sp>
        </p:grpSp>
        <p:grpSp>
          <p:nvGrpSpPr>
            <p:cNvPr id="12" name="Group 14"/>
            <p:cNvGrpSpPr>
              <a:grpSpLocks/>
            </p:cNvGrpSpPr>
            <p:nvPr/>
          </p:nvGrpSpPr>
          <p:grpSpPr bwMode="auto">
            <a:xfrm>
              <a:off x="3672" y="1948"/>
              <a:ext cx="271" cy="272"/>
              <a:chOff x="3672" y="1948"/>
              <a:chExt cx="271" cy="272"/>
            </a:xfrm>
          </p:grpSpPr>
          <p:sp>
            <p:nvSpPr>
              <p:cNvPr id="55" name="Oval 15"/>
              <p:cNvSpPr>
                <a:spLocks noChangeArrowheads="1"/>
              </p:cNvSpPr>
              <p:nvPr/>
            </p:nvSpPr>
            <p:spPr bwMode="auto">
              <a:xfrm>
                <a:off x="3672" y="1948"/>
                <a:ext cx="271" cy="272"/>
              </a:xfrm>
              <a:prstGeom prst="ellipse">
                <a:avLst/>
              </a:prstGeom>
              <a:solidFill>
                <a:srgbClr val="FF3366"/>
              </a:solidFill>
              <a:ln w="936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" name="Text Box 16"/>
              <p:cNvSpPr txBox="1">
                <a:spLocks noChangeArrowheads="1"/>
              </p:cNvSpPr>
              <p:nvPr/>
            </p:nvSpPr>
            <p:spPr bwMode="auto">
              <a:xfrm>
                <a:off x="3714" y="1984"/>
                <a:ext cx="195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solidFill>
                      <a:srgbClr val="FFFFFF"/>
                    </a:solidFill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E</a:t>
                </a:r>
              </a:p>
            </p:txBody>
          </p:sp>
        </p:grpSp>
        <p:grpSp>
          <p:nvGrpSpPr>
            <p:cNvPr id="13" name="Group 17"/>
            <p:cNvGrpSpPr>
              <a:grpSpLocks/>
            </p:cNvGrpSpPr>
            <p:nvPr/>
          </p:nvGrpSpPr>
          <p:grpSpPr bwMode="auto">
            <a:xfrm>
              <a:off x="4909" y="1779"/>
              <a:ext cx="272" cy="271"/>
              <a:chOff x="4909" y="1779"/>
              <a:chExt cx="272" cy="271"/>
            </a:xfrm>
          </p:grpSpPr>
          <p:sp>
            <p:nvSpPr>
              <p:cNvPr id="53" name="Oval 18"/>
              <p:cNvSpPr>
                <a:spLocks noChangeArrowheads="1"/>
              </p:cNvSpPr>
              <p:nvPr/>
            </p:nvSpPr>
            <p:spPr bwMode="auto">
              <a:xfrm>
                <a:off x="4909" y="1779"/>
                <a:ext cx="272" cy="271"/>
              </a:xfrm>
              <a:prstGeom prst="ellipse">
                <a:avLst/>
              </a:prstGeom>
              <a:solidFill>
                <a:srgbClr val="E6FF00"/>
              </a:solidFill>
              <a:ln w="936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Text Box 19"/>
              <p:cNvSpPr txBox="1">
                <a:spLocks noChangeArrowheads="1"/>
              </p:cNvSpPr>
              <p:nvPr/>
            </p:nvSpPr>
            <p:spPr bwMode="auto">
              <a:xfrm>
                <a:off x="4951" y="1815"/>
                <a:ext cx="193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Z</a:t>
                </a:r>
              </a:p>
            </p:txBody>
          </p:sp>
        </p:grpSp>
        <p:grpSp>
          <p:nvGrpSpPr>
            <p:cNvPr id="14" name="Group 20"/>
            <p:cNvGrpSpPr>
              <a:grpSpLocks/>
            </p:cNvGrpSpPr>
            <p:nvPr/>
          </p:nvGrpSpPr>
          <p:grpSpPr bwMode="auto">
            <a:xfrm>
              <a:off x="5253" y="326"/>
              <a:ext cx="272" cy="271"/>
              <a:chOff x="5253" y="326"/>
              <a:chExt cx="272" cy="271"/>
            </a:xfrm>
          </p:grpSpPr>
          <p:sp>
            <p:nvSpPr>
              <p:cNvPr id="51" name="Oval 21"/>
              <p:cNvSpPr>
                <a:spLocks noChangeArrowheads="1"/>
              </p:cNvSpPr>
              <p:nvPr/>
            </p:nvSpPr>
            <p:spPr bwMode="auto">
              <a:xfrm>
                <a:off x="5253" y="326"/>
                <a:ext cx="272" cy="271"/>
              </a:xfrm>
              <a:prstGeom prst="ellipse">
                <a:avLst/>
              </a:prstGeom>
              <a:solidFill>
                <a:srgbClr val="FF3366"/>
              </a:solidFill>
              <a:ln w="936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Text Box 22"/>
              <p:cNvSpPr txBox="1">
                <a:spLocks noChangeArrowheads="1"/>
              </p:cNvSpPr>
              <p:nvPr/>
            </p:nvSpPr>
            <p:spPr bwMode="auto">
              <a:xfrm>
                <a:off x="5295" y="362"/>
                <a:ext cx="19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solidFill>
                      <a:srgbClr val="FFFFFF"/>
                    </a:solidFill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G</a:t>
                </a:r>
              </a:p>
            </p:txBody>
          </p:sp>
        </p:grpSp>
        <p:grpSp>
          <p:nvGrpSpPr>
            <p:cNvPr id="15" name="Group 23"/>
            <p:cNvGrpSpPr>
              <a:grpSpLocks/>
            </p:cNvGrpSpPr>
            <p:nvPr/>
          </p:nvGrpSpPr>
          <p:grpSpPr bwMode="auto">
            <a:xfrm>
              <a:off x="2196" y="289"/>
              <a:ext cx="271" cy="273"/>
              <a:chOff x="2196" y="289"/>
              <a:chExt cx="271" cy="273"/>
            </a:xfrm>
          </p:grpSpPr>
          <p:sp>
            <p:nvSpPr>
              <p:cNvPr id="49" name="Oval 24"/>
              <p:cNvSpPr>
                <a:spLocks noChangeArrowheads="1"/>
              </p:cNvSpPr>
              <p:nvPr/>
            </p:nvSpPr>
            <p:spPr bwMode="auto">
              <a:xfrm>
                <a:off x="2196" y="289"/>
                <a:ext cx="271" cy="273"/>
              </a:xfrm>
              <a:prstGeom prst="ellipse">
                <a:avLst/>
              </a:prstGeom>
              <a:solidFill>
                <a:srgbClr val="FF3366"/>
              </a:solidFill>
              <a:ln w="9360">
                <a:solidFill>
                  <a:srgbClr val="000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Text Box 25"/>
              <p:cNvSpPr txBox="1">
                <a:spLocks noChangeArrowheads="1"/>
              </p:cNvSpPr>
              <p:nvPr/>
            </p:nvSpPr>
            <p:spPr bwMode="auto">
              <a:xfrm>
                <a:off x="2238" y="325"/>
                <a:ext cx="19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solidFill>
                      <a:srgbClr val="FFFFFF"/>
                    </a:solidFill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B</a:t>
                </a:r>
              </a:p>
            </p:txBody>
          </p:sp>
        </p:grpSp>
        <p:grpSp>
          <p:nvGrpSpPr>
            <p:cNvPr id="16" name="Group 26"/>
            <p:cNvGrpSpPr>
              <a:grpSpLocks/>
            </p:cNvGrpSpPr>
            <p:nvPr/>
          </p:nvGrpSpPr>
          <p:grpSpPr bwMode="auto">
            <a:xfrm>
              <a:off x="1160" y="455"/>
              <a:ext cx="1017" cy="195"/>
              <a:chOff x="1160" y="455"/>
              <a:chExt cx="1017" cy="195"/>
            </a:xfrm>
          </p:grpSpPr>
          <p:sp>
            <p:nvSpPr>
              <p:cNvPr id="47" name="Line 27"/>
              <p:cNvSpPr>
                <a:spLocks noChangeShapeType="1"/>
              </p:cNvSpPr>
              <p:nvPr/>
            </p:nvSpPr>
            <p:spPr bwMode="auto">
              <a:xfrm flipV="1">
                <a:off x="1174" y="486"/>
                <a:ext cx="1003" cy="106"/>
              </a:xfrm>
              <a:prstGeom prst="line">
                <a:avLst/>
              </a:prstGeom>
              <a:noFill/>
              <a:ln w="360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Text Box 28"/>
              <p:cNvSpPr txBox="1">
                <a:spLocks noChangeArrowheads="1"/>
              </p:cNvSpPr>
              <p:nvPr/>
            </p:nvSpPr>
            <p:spPr bwMode="auto">
              <a:xfrm rot="21300000">
                <a:off x="1160" y="455"/>
                <a:ext cx="1010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Font typeface="StarSymbol" charset="0"/>
                  <a:buNone/>
                </a:pPr>
                <a:r>
                  <a:rPr lang="en-GB" sz="2200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32km</a:t>
                </a:r>
              </a:p>
            </p:txBody>
          </p:sp>
        </p:grpSp>
        <p:grpSp>
          <p:nvGrpSpPr>
            <p:cNvPr id="17" name="Group 29"/>
            <p:cNvGrpSpPr>
              <a:grpSpLocks/>
            </p:cNvGrpSpPr>
            <p:nvPr/>
          </p:nvGrpSpPr>
          <p:grpSpPr bwMode="auto">
            <a:xfrm>
              <a:off x="1103" y="781"/>
              <a:ext cx="239" cy="941"/>
              <a:chOff x="1103" y="781"/>
              <a:chExt cx="239" cy="941"/>
            </a:xfrm>
          </p:grpSpPr>
          <p:sp>
            <p:nvSpPr>
              <p:cNvPr id="45" name="Line 30"/>
              <p:cNvSpPr>
                <a:spLocks noChangeShapeType="1"/>
              </p:cNvSpPr>
              <p:nvPr/>
            </p:nvSpPr>
            <p:spPr bwMode="auto">
              <a:xfrm>
                <a:off x="1103" y="828"/>
                <a:ext cx="239" cy="894"/>
              </a:xfrm>
              <a:prstGeom prst="line">
                <a:avLst/>
              </a:prstGeom>
              <a:noFill/>
              <a:ln w="360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Text Box 31"/>
              <p:cNvSpPr txBox="1">
                <a:spLocks noChangeArrowheads="1"/>
              </p:cNvSpPr>
              <p:nvPr/>
            </p:nvSpPr>
            <p:spPr bwMode="auto">
              <a:xfrm rot="4500000">
                <a:off x="759" y="1135"/>
                <a:ext cx="927" cy="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Font typeface="StarSymbol" charset="0"/>
                  <a:buNone/>
                </a:pPr>
                <a:r>
                  <a:rPr lang="en-GB" sz="2200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30km</a:t>
                </a:r>
              </a:p>
            </p:txBody>
          </p:sp>
        </p:grpSp>
        <p:grpSp>
          <p:nvGrpSpPr>
            <p:cNvPr id="18" name="Group 32"/>
            <p:cNvGrpSpPr>
              <a:grpSpLocks/>
            </p:cNvGrpSpPr>
            <p:nvPr/>
          </p:nvGrpSpPr>
          <p:grpSpPr bwMode="auto">
            <a:xfrm>
              <a:off x="1650" y="1908"/>
              <a:ext cx="1988" cy="195"/>
              <a:chOff x="1650" y="1908"/>
              <a:chExt cx="1988" cy="195"/>
            </a:xfrm>
          </p:grpSpPr>
          <p:sp>
            <p:nvSpPr>
              <p:cNvPr id="43" name="Line 33"/>
              <p:cNvSpPr>
                <a:spLocks noChangeShapeType="1"/>
              </p:cNvSpPr>
              <p:nvPr/>
            </p:nvSpPr>
            <p:spPr bwMode="auto">
              <a:xfrm>
                <a:off x="1650" y="1974"/>
                <a:ext cx="1977" cy="70"/>
              </a:xfrm>
              <a:prstGeom prst="line">
                <a:avLst/>
              </a:prstGeom>
              <a:noFill/>
              <a:ln w="360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Text Box 34"/>
              <p:cNvSpPr txBox="1">
                <a:spLocks noChangeArrowheads="1"/>
              </p:cNvSpPr>
              <p:nvPr/>
            </p:nvSpPr>
            <p:spPr bwMode="auto">
              <a:xfrm rot="120000">
                <a:off x="1659" y="1908"/>
                <a:ext cx="1979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Font typeface="StarSymbol" charset="0"/>
                  <a:buNone/>
                </a:pPr>
                <a:r>
                  <a:rPr lang="en-GB" sz="2200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55km</a:t>
                </a:r>
              </a:p>
            </p:txBody>
          </p:sp>
        </p:grpSp>
        <p:grpSp>
          <p:nvGrpSpPr>
            <p:cNvPr id="19" name="Group 35"/>
            <p:cNvGrpSpPr>
              <a:grpSpLocks/>
            </p:cNvGrpSpPr>
            <p:nvPr/>
          </p:nvGrpSpPr>
          <p:grpSpPr bwMode="auto">
            <a:xfrm>
              <a:off x="3959" y="1908"/>
              <a:ext cx="909" cy="178"/>
              <a:chOff x="3959" y="1908"/>
              <a:chExt cx="909" cy="178"/>
            </a:xfrm>
          </p:grpSpPr>
          <p:sp>
            <p:nvSpPr>
              <p:cNvPr id="41" name="Line 36"/>
              <p:cNvSpPr>
                <a:spLocks noChangeShapeType="1"/>
              </p:cNvSpPr>
              <p:nvPr/>
            </p:nvSpPr>
            <p:spPr bwMode="auto">
              <a:xfrm flipV="1">
                <a:off x="3971" y="1947"/>
                <a:ext cx="897" cy="75"/>
              </a:xfrm>
              <a:prstGeom prst="line">
                <a:avLst/>
              </a:prstGeom>
              <a:noFill/>
              <a:ln w="360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Text Box 37"/>
              <p:cNvSpPr txBox="1">
                <a:spLocks noChangeArrowheads="1"/>
              </p:cNvSpPr>
              <p:nvPr/>
            </p:nvSpPr>
            <p:spPr bwMode="auto">
              <a:xfrm rot="21420000">
                <a:off x="3959" y="1908"/>
                <a:ext cx="901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Font typeface="StarSymbol" charset="0"/>
                  <a:buNone/>
                </a:pPr>
                <a:r>
                  <a:rPr lang="en-GB" sz="2000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17km</a:t>
                </a:r>
              </a:p>
            </p:txBody>
          </p:sp>
        </p:grpSp>
        <p:grpSp>
          <p:nvGrpSpPr>
            <p:cNvPr id="20" name="Group 38"/>
            <p:cNvGrpSpPr>
              <a:grpSpLocks/>
            </p:cNvGrpSpPr>
            <p:nvPr/>
          </p:nvGrpSpPr>
          <p:grpSpPr bwMode="auto">
            <a:xfrm>
              <a:off x="1621" y="1439"/>
              <a:ext cx="977" cy="282"/>
              <a:chOff x="1621" y="1439"/>
              <a:chExt cx="977" cy="282"/>
            </a:xfrm>
          </p:grpSpPr>
          <p:sp>
            <p:nvSpPr>
              <p:cNvPr id="39" name="Line 39"/>
              <p:cNvSpPr>
                <a:spLocks noChangeShapeType="1"/>
              </p:cNvSpPr>
              <p:nvPr/>
            </p:nvSpPr>
            <p:spPr bwMode="auto">
              <a:xfrm flipV="1">
                <a:off x="1662" y="1439"/>
                <a:ext cx="936" cy="282"/>
              </a:xfrm>
              <a:prstGeom prst="line">
                <a:avLst/>
              </a:prstGeom>
              <a:noFill/>
              <a:ln w="360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Text Box 40"/>
              <p:cNvSpPr txBox="1">
                <a:spLocks noChangeArrowheads="1"/>
              </p:cNvSpPr>
              <p:nvPr/>
            </p:nvSpPr>
            <p:spPr bwMode="auto">
              <a:xfrm rot="20580000">
                <a:off x="1621" y="1501"/>
                <a:ext cx="971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Font typeface="StarSymbol" charset="0"/>
                  <a:buNone/>
                </a:pPr>
                <a:r>
                  <a:rPr lang="en-GB" sz="2200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26km</a:t>
                </a:r>
              </a:p>
            </p:txBody>
          </p:sp>
        </p:grpSp>
        <p:grpSp>
          <p:nvGrpSpPr>
            <p:cNvPr id="21" name="Group 41"/>
            <p:cNvGrpSpPr>
              <a:grpSpLocks/>
            </p:cNvGrpSpPr>
            <p:nvPr/>
          </p:nvGrpSpPr>
          <p:grpSpPr bwMode="auto">
            <a:xfrm>
              <a:off x="2470" y="586"/>
              <a:ext cx="1412" cy="205"/>
              <a:chOff x="2470" y="586"/>
              <a:chExt cx="1412" cy="205"/>
            </a:xfrm>
          </p:grpSpPr>
          <p:sp>
            <p:nvSpPr>
              <p:cNvPr id="37" name="Line 42"/>
              <p:cNvSpPr>
                <a:spLocks noChangeShapeType="1"/>
              </p:cNvSpPr>
              <p:nvPr/>
            </p:nvSpPr>
            <p:spPr bwMode="auto">
              <a:xfrm>
                <a:off x="2470" y="586"/>
                <a:ext cx="1381" cy="205"/>
              </a:xfrm>
              <a:prstGeom prst="line">
                <a:avLst/>
              </a:prstGeom>
              <a:noFill/>
              <a:ln w="360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Text Box 43"/>
              <p:cNvSpPr txBox="1">
                <a:spLocks noChangeArrowheads="1"/>
              </p:cNvSpPr>
              <p:nvPr/>
            </p:nvSpPr>
            <p:spPr bwMode="auto">
              <a:xfrm rot="480000">
                <a:off x="2483" y="596"/>
                <a:ext cx="1399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Font typeface="StarSymbol" charset="0"/>
                  <a:buNone/>
                </a:pPr>
                <a:r>
                  <a:rPr lang="en-GB" sz="2000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40km</a:t>
                </a:r>
              </a:p>
            </p:txBody>
          </p:sp>
        </p:grpSp>
        <p:grpSp>
          <p:nvGrpSpPr>
            <p:cNvPr id="22" name="Group 44"/>
            <p:cNvGrpSpPr>
              <a:grpSpLocks/>
            </p:cNvGrpSpPr>
            <p:nvPr/>
          </p:nvGrpSpPr>
          <p:grpSpPr bwMode="auto">
            <a:xfrm>
              <a:off x="4182" y="585"/>
              <a:ext cx="1066" cy="195"/>
              <a:chOff x="4182" y="585"/>
              <a:chExt cx="1066" cy="195"/>
            </a:xfrm>
          </p:grpSpPr>
          <p:sp>
            <p:nvSpPr>
              <p:cNvPr id="35" name="Line 45"/>
              <p:cNvSpPr>
                <a:spLocks noChangeShapeType="1"/>
              </p:cNvSpPr>
              <p:nvPr/>
            </p:nvSpPr>
            <p:spPr bwMode="auto">
              <a:xfrm flipV="1">
                <a:off x="4202" y="604"/>
                <a:ext cx="1046" cy="136"/>
              </a:xfrm>
              <a:prstGeom prst="line">
                <a:avLst/>
              </a:prstGeom>
              <a:noFill/>
              <a:ln w="360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Text Box 46"/>
              <p:cNvSpPr txBox="1">
                <a:spLocks noChangeArrowheads="1"/>
              </p:cNvSpPr>
              <p:nvPr/>
            </p:nvSpPr>
            <p:spPr bwMode="auto">
              <a:xfrm rot="21180000">
                <a:off x="4182" y="585"/>
                <a:ext cx="1054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Font typeface="StarSymbol" charset="0"/>
                  <a:buNone/>
                </a:pPr>
                <a:r>
                  <a:rPr lang="en-GB" sz="2200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31km</a:t>
                </a:r>
              </a:p>
            </p:txBody>
          </p:sp>
        </p:grpSp>
        <p:grpSp>
          <p:nvGrpSpPr>
            <p:cNvPr id="23" name="Group 47"/>
            <p:cNvGrpSpPr>
              <a:grpSpLocks/>
            </p:cNvGrpSpPr>
            <p:nvPr/>
          </p:nvGrpSpPr>
          <p:grpSpPr bwMode="auto">
            <a:xfrm>
              <a:off x="2954" y="1467"/>
              <a:ext cx="779" cy="430"/>
              <a:chOff x="2954" y="1467"/>
              <a:chExt cx="779" cy="430"/>
            </a:xfrm>
          </p:grpSpPr>
          <p:sp>
            <p:nvSpPr>
              <p:cNvPr id="33" name="Line 48"/>
              <p:cNvSpPr>
                <a:spLocks noChangeShapeType="1"/>
              </p:cNvSpPr>
              <p:nvPr/>
            </p:nvSpPr>
            <p:spPr bwMode="auto">
              <a:xfrm>
                <a:off x="3008" y="1467"/>
                <a:ext cx="646" cy="430"/>
              </a:xfrm>
              <a:prstGeom prst="line">
                <a:avLst/>
              </a:prstGeom>
              <a:noFill/>
              <a:ln w="360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Text Box 49"/>
              <p:cNvSpPr txBox="1">
                <a:spLocks noChangeArrowheads="1"/>
              </p:cNvSpPr>
              <p:nvPr/>
            </p:nvSpPr>
            <p:spPr bwMode="auto">
              <a:xfrm rot="1980000">
                <a:off x="2954" y="1585"/>
                <a:ext cx="779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Font typeface="StarSymbol" charset="0"/>
                  <a:buNone/>
                </a:pPr>
                <a:r>
                  <a:rPr lang="en-GB" sz="2200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18km</a:t>
                </a:r>
              </a:p>
            </p:txBody>
          </p:sp>
        </p:grpSp>
        <p:grpSp>
          <p:nvGrpSpPr>
            <p:cNvPr id="24" name="Group 50"/>
            <p:cNvGrpSpPr>
              <a:grpSpLocks/>
            </p:cNvGrpSpPr>
            <p:nvPr/>
          </p:nvGrpSpPr>
          <p:grpSpPr bwMode="auto">
            <a:xfrm>
              <a:off x="2928" y="1010"/>
              <a:ext cx="960" cy="208"/>
              <a:chOff x="2928" y="1010"/>
              <a:chExt cx="960" cy="208"/>
            </a:xfrm>
          </p:grpSpPr>
          <p:sp>
            <p:nvSpPr>
              <p:cNvPr id="31" name="Line 51"/>
              <p:cNvSpPr>
                <a:spLocks noChangeShapeType="1"/>
              </p:cNvSpPr>
              <p:nvPr/>
            </p:nvSpPr>
            <p:spPr bwMode="auto">
              <a:xfrm flipV="1">
                <a:off x="2954" y="1010"/>
                <a:ext cx="934" cy="195"/>
              </a:xfrm>
              <a:prstGeom prst="line">
                <a:avLst/>
              </a:prstGeom>
              <a:noFill/>
              <a:ln w="360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Text Box 52"/>
              <p:cNvSpPr txBox="1">
                <a:spLocks noChangeArrowheads="1"/>
              </p:cNvSpPr>
              <p:nvPr/>
            </p:nvSpPr>
            <p:spPr bwMode="auto">
              <a:xfrm rot="20940000">
                <a:off x="2928" y="1040"/>
                <a:ext cx="951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Font typeface="StarSymbol" charset="0"/>
                  <a:buNone/>
                </a:pPr>
                <a:r>
                  <a:rPr lang="en-GB" sz="2000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20km</a:t>
                </a:r>
              </a:p>
            </p:txBody>
          </p:sp>
        </p:grpSp>
        <p:grpSp>
          <p:nvGrpSpPr>
            <p:cNvPr id="25" name="Group 53"/>
            <p:cNvGrpSpPr>
              <a:grpSpLocks/>
            </p:cNvGrpSpPr>
            <p:nvPr/>
          </p:nvGrpSpPr>
          <p:grpSpPr bwMode="auto">
            <a:xfrm>
              <a:off x="4214" y="901"/>
              <a:ext cx="639" cy="953"/>
              <a:chOff x="4214" y="901"/>
              <a:chExt cx="639" cy="953"/>
            </a:xfrm>
          </p:grpSpPr>
          <p:sp>
            <p:nvSpPr>
              <p:cNvPr id="29" name="Line 54"/>
              <p:cNvSpPr>
                <a:spLocks noChangeShapeType="1"/>
              </p:cNvSpPr>
              <p:nvPr/>
            </p:nvSpPr>
            <p:spPr bwMode="auto">
              <a:xfrm>
                <a:off x="4214" y="1037"/>
                <a:ext cx="639" cy="706"/>
              </a:xfrm>
              <a:prstGeom prst="line">
                <a:avLst/>
              </a:prstGeom>
              <a:noFill/>
              <a:ln w="360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Text Box 55"/>
              <p:cNvSpPr txBox="1">
                <a:spLocks noChangeArrowheads="1"/>
              </p:cNvSpPr>
              <p:nvPr/>
            </p:nvSpPr>
            <p:spPr bwMode="auto">
              <a:xfrm rot="2880000">
                <a:off x="4069" y="1278"/>
                <a:ext cx="953" cy="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Font typeface="StarSymbol" charset="0"/>
                  <a:buNone/>
                </a:pPr>
                <a:r>
                  <a:rPr lang="en-GB" sz="2000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33km</a:t>
                </a:r>
              </a:p>
            </p:txBody>
          </p:sp>
        </p:grpSp>
        <p:grpSp>
          <p:nvGrpSpPr>
            <p:cNvPr id="26" name="Group 56"/>
            <p:cNvGrpSpPr>
              <a:grpSpLocks/>
            </p:cNvGrpSpPr>
            <p:nvPr/>
          </p:nvGrpSpPr>
          <p:grpSpPr bwMode="auto">
            <a:xfrm>
              <a:off x="5125" y="649"/>
              <a:ext cx="220" cy="1124"/>
              <a:chOff x="5125" y="649"/>
              <a:chExt cx="220" cy="1124"/>
            </a:xfrm>
          </p:grpSpPr>
          <p:sp>
            <p:nvSpPr>
              <p:cNvPr id="27" name="Line 57"/>
              <p:cNvSpPr>
                <a:spLocks noChangeShapeType="1"/>
              </p:cNvSpPr>
              <p:nvPr/>
            </p:nvSpPr>
            <p:spPr bwMode="auto">
              <a:xfrm flipH="1">
                <a:off x="5139" y="649"/>
                <a:ext cx="190" cy="1099"/>
              </a:xfrm>
              <a:prstGeom prst="line">
                <a:avLst/>
              </a:prstGeom>
              <a:noFill/>
              <a:ln w="360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Text Box 58"/>
              <p:cNvSpPr txBox="1">
                <a:spLocks noChangeArrowheads="1"/>
              </p:cNvSpPr>
              <p:nvPr/>
            </p:nvSpPr>
            <p:spPr bwMode="auto">
              <a:xfrm rot="5940000">
                <a:off x="4676" y="1104"/>
                <a:ext cx="1118" cy="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Font typeface="StarSymbol" charset="0"/>
                  <a:buNone/>
                </a:pPr>
                <a:r>
                  <a:rPr lang="en-GB" sz="2200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35km</a:t>
                </a:r>
              </a:p>
            </p:txBody>
          </p:sp>
        </p:grpSp>
      </p:grpSp>
      <p:sp>
        <p:nvSpPr>
          <p:cNvPr id="65" name="Text Box 59"/>
          <p:cNvSpPr txBox="1">
            <a:spLocks noChangeArrowheads="1"/>
          </p:cNvSpPr>
          <p:nvPr/>
        </p:nvSpPr>
        <p:spPr bwMode="auto">
          <a:xfrm>
            <a:off x="530152" y="5760522"/>
            <a:ext cx="7923904" cy="71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2"/>
              </a:buBlip>
            </a:pPr>
            <a:r>
              <a:rPr lang="en-GB" dirty="0">
                <a:latin typeface="Arial" pitchFamily="34" charset="0"/>
                <a:ea typeface="HG Mincho Light J" charset="0"/>
                <a:cs typeface="B Nazanin" panose="00000400000000000000" pitchFamily="2" charset="-78"/>
              </a:rPr>
              <a:t> </a:t>
            </a: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می خواهيم از کوتاهترين راه ممکن از شهر </a:t>
            </a:r>
            <a:r>
              <a:rPr lang="en-US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A</a:t>
            </a: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به 		شهر </a:t>
            </a:r>
            <a:r>
              <a:rPr lang="en-US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Z</a:t>
            </a: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	 برويم .</a:t>
            </a:r>
          </a:p>
          <a:p>
            <a:pPr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2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 جواب مساله می تواند به صورت دنباله ای از نام شهرها باشد</a:t>
            </a:r>
            <a:endParaRPr lang="en-GB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67" name="Text Box 2"/>
          <p:cNvSpPr txBox="1">
            <a:spLocks noChangeArrowheads="1"/>
          </p:cNvSpPr>
          <p:nvPr/>
        </p:nvSpPr>
        <p:spPr bwMode="auto">
          <a:xfrm>
            <a:off x="1447800" y="304800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(مثال)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947364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911549" y="1581376"/>
            <a:ext cx="7792486" cy="369332"/>
          </a:xfrm>
          <a:ln/>
        </p:spPr>
        <p:txBody>
          <a:bodyPr/>
          <a:lstStyle/>
          <a:p>
            <a:pPr algn="r" rtl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a-IR" sz="2400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حل مساله بوسيله </a:t>
            </a:r>
            <a:r>
              <a:rPr lang="fa-IR" sz="2400" b="1" dirty="0">
                <a:solidFill>
                  <a:srgbClr val="FF3300"/>
                </a:solidFill>
                <a:latin typeface="Arial" pitchFamily="34" charset="0"/>
                <a:cs typeface="B Nazanin" panose="00000400000000000000" pitchFamily="2" charset="-78"/>
              </a:rPr>
              <a:t>جستجو</a:t>
            </a:r>
            <a:endParaRPr lang="en-GB" sz="2400" b="1" dirty="0">
              <a:solidFill>
                <a:srgbClr val="FF3300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911549" y="2133600"/>
            <a:ext cx="7793037" cy="16825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338138" indent="-338138" algn="r" rtl="1">
              <a:spcBef>
                <a:spcPts val="763"/>
              </a:spcBef>
              <a:spcAft>
                <a:spcPct val="0"/>
              </a:spcAft>
              <a:buSzPct val="76000"/>
              <a:buFont typeface="Times New Roman" pitchFamily="18" charset="0"/>
              <a:buBlip>
                <a:blip r:embed="rId3"/>
              </a:buBlip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در اينجا منظور از </a:t>
            </a:r>
            <a:r>
              <a:rPr lang="fa-IR" sz="2400" i="1" dirty="0">
                <a:solidFill>
                  <a:srgbClr val="FF3300"/>
                </a:solidFill>
                <a:latin typeface="Arial" pitchFamily="34" charset="0"/>
                <a:cs typeface="B Nazanin" panose="00000400000000000000" pitchFamily="2" charset="-78"/>
              </a:rPr>
              <a:t>جستجو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امتحان کردن تمام راههای ممکن برای پيدا کردن جواب مناسب است.</a:t>
            </a:r>
          </a:p>
          <a:p>
            <a:pPr marL="338138" indent="-338138" algn="r" rtl="1">
              <a:spcBef>
                <a:spcPts val="763"/>
              </a:spcBef>
              <a:spcAft>
                <a:spcPct val="0"/>
              </a:spcAft>
              <a:buSzPct val="76000"/>
              <a:buFont typeface="Times New Roman" pitchFamily="18" charset="0"/>
              <a:buBlip>
                <a:blip r:embed="rId3"/>
              </a:buBlip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مبحث جستجو در بيشتر موارد ارتباط نزديکی با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درخت ها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و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گراف ها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دارد</a:t>
            </a:r>
          </a:p>
          <a:p>
            <a:pPr marL="338138" indent="-338138" algn="r" rtl="1">
              <a:spcBef>
                <a:spcPts val="763"/>
              </a:spcBef>
              <a:spcAft>
                <a:spcPct val="0"/>
              </a:spcAft>
              <a:buSzPct val="76000"/>
              <a:buFont typeface="Times New Roman" pitchFamily="18" charset="0"/>
              <a:buNone/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en-GB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372734" y="304800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6886011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372734" y="304800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  <p:sp>
        <p:nvSpPr>
          <p:cNvPr id="6" name="AutoShape 1"/>
          <p:cNvSpPr>
            <a:spLocks noChangeArrowheads="1"/>
          </p:cNvSpPr>
          <p:nvPr/>
        </p:nvSpPr>
        <p:spPr bwMode="auto">
          <a:xfrm>
            <a:off x="3820644" y="868552"/>
            <a:ext cx="371853" cy="418335"/>
          </a:xfrm>
          <a:prstGeom prst="roundRect">
            <a:avLst>
              <a:gd name="adj" fmla="val 403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4559870" y="1698501"/>
            <a:ext cx="371853" cy="418335"/>
          </a:xfrm>
          <a:prstGeom prst="roundRect">
            <a:avLst>
              <a:gd name="adj" fmla="val 403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4191004" y="1698501"/>
            <a:ext cx="371853" cy="418335"/>
          </a:xfrm>
          <a:prstGeom prst="roundRect">
            <a:avLst>
              <a:gd name="adj" fmla="val 403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4191004" y="1283528"/>
            <a:ext cx="371853" cy="418334"/>
          </a:xfrm>
          <a:prstGeom prst="roundRect">
            <a:avLst>
              <a:gd name="adj" fmla="val 403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3820644" y="1698501"/>
            <a:ext cx="371853" cy="418335"/>
          </a:xfrm>
          <a:prstGeom prst="roundRect">
            <a:avLst>
              <a:gd name="adj" fmla="val 403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3820644" y="1283528"/>
            <a:ext cx="371853" cy="418334"/>
          </a:xfrm>
          <a:prstGeom prst="roundRect">
            <a:avLst>
              <a:gd name="adj" fmla="val 403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4559870" y="868552"/>
            <a:ext cx="371853" cy="418335"/>
          </a:xfrm>
          <a:prstGeom prst="roundRect">
            <a:avLst>
              <a:gd name="adj" fmla="val 403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4191004" y="868552"/>
            <a:ext cx="371853" cy="418335"/>
          </a:xfrm>
          <a:prstGeom prst="roundRect">
            <a:avLst>
              <a:gd name="adj" fmla="val 403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4559870" y="1283528"/>
            <a:ext cx="371853" cy="418334"/>
          </a:xfrm>
          <a:prstGeom prst="roundRect">
            <a:avLst>
              <a:gd name="adj" fmla="val 403"/>
            </a:avLst>
          </a:prstGeom>
          <a:solidFill>
            <a:srgbClr val="00B8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AutoShape 10"/>
          <p:cNvSpPr>
            <a:spLocks noChangeArrowheads="1"/>
          </p:cNvSpPr>
          <p:nvPr/>
        </p:nvSpPr>
        <p:spPr bwMode="auto">
          <a:xfrm>
            <a:off x="3820645" y="868552"/>
            <a:ext cx="1115559" cy="1253324"/>
          </a:xfrm>
          <a:prstGeom prst="roundRect">
            <a:avLst>
              <a:gd name="adj" fmla="val 130"/>
            </a:avLst>
          </a:prstGeom>
          <a:solidFill>
            <a:srgbClr val="999999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6" name="Group 11"/>
          <p:cNvGrpSpPr>
            <a:grpSpLocks/>
          </p:cNvGrpSpPr>
          <p:nvPr/>
        </p:nvGrpSpPr>
        <p:grpSpPr bwMode="auto">
          <a:xfrm>
            <a:off x="3820640" y="868553"/>
            <a:ext cx="352439" cy="396494"/>
            <a:chOff x="2516" y="202"/>
            <a:chExt cx="236" cy="236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2516" y="202"/>
              <a:ext cx="236" cy="236"/>
            </a:xfrm>
            <a:prstGeom prst="roundRect">
              <a:avLst>
                <a:gd name="adj" fmla="val 421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Text Box 13"/>
            <p:cNvSpPr txBox="1">
              <a:spLocks noChangeArrowheads="1"/>
            </p:cNvSpPr>
            <p:nvPr/>
          </p:nvSpPr>
          <p:spPr bwMode="auto">
            <a:xfrm>
              <a:off x="2516" y="213"/>
              <a:ext cx="23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3</a:t>
              </a:r>
            </a:p>
          </p:txBody>
        </p:sp>
      </p:grpSp>
      <p:grpSp>
        <p:nvGrpSpPr>
          <p:cNvPr id="19" name="Group 14"/>
          <p:cNvGrpSpPr>
            <a:grpSpLocks/>
          </p:cNvGrpSpPr>
          <p:nvPr/>
        </p:nvGrpSpPr>
        <p:grpSpPr bwMode="auto">
          <a:xfrm>
            <a:off x="4559865" y="1698502"/>
            <a:ext cx="352438" cy="396494"/>
            <a:chOff x="3011" y="696"/>
            <a:chExt cx="236" cy="236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3011" y="696"/>
              <a:ext cx="236" cy="236"/>
            </a:xfrm>
            <a:prstGeom prst="roundRect">
              <a:avLst>
                <a:gd name="adj" fmla="val 421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Text Box 16"/>
            <p:cNvSpPr txBox="1">
              <a:spLocks noChangeArrowheads="1"/>
            </p:cNvSpPr>
            <p:nvPr/>
          </p:nvSpPr>
          <p:spPr bwMode="auto">
            <a:xfrm>
              <a:off x="3011" y="707"/>
              <a:ext cx="23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6</a:t>
              </a:r>
            </a:p>
          </p:txBody>
        </p:sp>
      </p:grpSp>
      <p:grpSp>
        <p:nvGrpSpPr>
          <p:cNvPr id="22" name="Group 17"/>
          <p:cNvGrpSpPr>
            <a:grpSpLocks/>
          </p:cNvGrpSpPr>
          <p:nvPr/>
        </p:nvGrpSpPr>
        <p:grpSpPr bwMode="auto">
          <a:xfrm>
            <a:off x="4191000" y="1698502"/>
            <a:ext cx="353932" cy="396494"/>
            <a:chOff x="2764" y="696"/>
            <a:chExt cx="237" cy="236"/>
          </a:xfrm>
        </p:grpSpPr>
        <p:sp>
          <p:nvSpPr>
            <p:cNvPr id="23" name="AutoShape 18"/>
            <p:cNvSpPr>
              <a:spLocks noChangeArrowheads="1"/>
            </p:cNvSpPr>
            <p:nvPr/>
          </p:nvSpPr>
          <p:spPr bwMode="auto">
            <a:xfrm>
              <a:off x="2764" y="696"/>
              <a:ext cx="237" cy="236"/>
            </a:xfrm>
            <a:prstGeom prst="roundRect">
              <a:avLst>
                <a:gd name="adj" fmla="val 421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Text Box 19"/>
            <p:cNvSpPr txBox="1">
              <a:spLocks noChangeArrowheads="1"/>
            </p:cNvSpPr>
            <p:nvPr/>
          </p:nvSpPr>
          <p:spPr bwMode="auto">
            <a:xfrm>
              <a:off x="2764" y="707"/>
              <a:ext cx="23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5</a:t>
              </a:r>
            </a:p>
          </p:txBody>
        </p:sp>
      </p:grpSp>
      <p:grpSp>
        <p:nvGrpSpPr>
          <p:cNvPr id="25" name="Group 20"/>
          <p:cNvGrpSpPr>
            <a:grpSpLocks/>
          </p:cNvGrpSpPr>
          <p:nvPr/>
        </p:nvGrpSpPr>
        <p:grpSpPr bwMode="auto">
          <a:xfrm>
            <a:off x="4165613" y="1283527"/>
            <a:ext cx="377826" cy="396493"/>
            <a:chOff x="2747" y="449"/>
            <a:chExt cx="253" cy="236"/>
          </a:xfrm>
        </p:grpSpPr>
        <p:sp>
          <p:nvSpPr>
            <p:cNvPr id="26" name="AutoShape 21"/>
            <p:cNvSpPr>
              <a:spLocks noChangeArrowheads="1"/>
            </p:cNvSpPr>
            <p:nvPr/>
          </p:nvSpPr>
          <p:spPr bwMode="auto">
            <a:xfrm>
              <a:off x="2747" y="449"/>
              <a:ext cx="253" cy="236"/>
            </a:xfrm>
            <a:prstGeom prst="roundRect">
              <a:avLst>
                <a:gd name="adj" fmla="val 421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Text Box 22"/>
            <p:cNvSpPr txBox="1">
              <a:spLocks noChangeArrowheads="1"/>
            </p:cNvSpPr>
            <p:nvPr/>
          </p:nvSpPr>
          <p:spPr bwMode="auto">
            <a:xfrm>
              <a:off x="2747" y="460"/>
              <a:ext cx="253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4</a:t>
              </a:r>
            </a:p>
          </p:txBody>
        </p:sp>
      </p:grpSp>
      <p:grpSp>
        <p:nvGrpSpPr>
          <p:cNvPr id="28" name="Group 23"/>
          <p:cNvGrpSpPr>
            <a:grpSpLocks/>
          </p:cNvGrpSpPr>
          <p:nvPr/>
        </p:nvGrpSpPr>
        <p:grpSpPr bwMode="auto">
          <a:xfrm>
            <a:off x="3820640" y="1698502"/>
            <a:ext cx="352439" cy="396494"/>
            <a:chOff x="2516" y="696"/>
            <a:chExt cx="236" cy="236"/>
          </a:xfrm>
        </p:grpSpPr>
        <p:sp>
          <p:nvSpPr>
            <p:cNvPr id="29" name="AutoShape 24"/>
            <p:cNvSpPr>
              <a:spLocks noChangeArrowheads="1"/>
            </p:cNvSpPr>
            <p:nvPr/>
          </p:nvSpPr>
          <p:spPr bwMode="auto">
            <a:xfrm>
              <a:off x="2516" y="696"/>
              <a:ext cx="236" cy="236"/>
            </a:xfrm>
            <a:prstGeom prst="roundRect">
              <a:avLst>
                <a:gd name="adj" fmla="val 421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Text Box 25"/>
            <p:cNvSpPr txBox="1">
              <a:spLocks noChangeArrowheads="1"/>
            </p:cNvSpPr>
            <p:nvPr/>
          </p:nvSpPr>
          <p:spPr bwMode="auto">
            <a:xfrm>
              <a:off x="2516" y="707"/>
              <a:ext cx="23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8</a:t>
              </a:r>
            </a:p>
          </p:txBody>
        </p:sp>
      </p:grpSp>
      <p:grpSp>
        <p:nvGrpSpPr>
          <p:cNvPr id="31" name="Group 26"/>
          <p:cNvGrpSpPr>
            <a:grpSpLocks/>
          </p:cNvGrpSpPr>
          <p:nvPr/>
        </p:nvGrpSpPr>
        <p:grpSpPr bwMode="auto">
          <a:xfrm>
            <a:off x="3820640" y="1283527"/>
            <a:ext cx="352439" cy="396493"/>
            <a:chOff x="2516" y="449"/>
            <a:chExt cx="236" cy="236"/>
          </a:xfrm>
        </p:grpSpPr>
        <p:sp>
          <p:nvSpPr>
            <p:cNvPr id="32" name="AutoShape 27"/>
            <p:cNvSpPr>
              <a:spLocks noChangeArrowheads="1"/>
            </p:cNvSpPr>
            <p:nvPr/>
          </p:nvSpPr>
          <p:spPr bwMode="auto">
            <a:xfrm>
              <a:off x="2516" y="449"/>
              <a:ext cx="236" cy="236"/>
            </a:xfrm>
            <a:prstGeom prst="roundRect">
              <a:avLst>
                <a:gd name="adj" fmla="val 421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Text Box 28"/>
            <p:cNvSpPr txBox="1">
              <a:spLocks noChangeArrowheads="1"/>
            </p:cNvSpPr>
            <p:nvPr/>
          </p:nvSpPr>
          <p:spPr bwMode="auto">
            <a:xfrm>
              <a:off x="2516" y="460"/>
              <a:ext cx="23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1</a:t>
              </a:r>
            </a:p>
          </p:txBody>
        </p:sp>
      </p:grpSp>
      <p:grpSp>
        <p:nvGrpSpPr>
          <p:cNvPr id="34" name="Group 29"/>
          <p:cNvGrpSpPr>
            <a:grpSpLocks/>
          </p:cNvGrpSpPr>
          <p:nvPr/>
        </p:nvGrpSpPr>
        <p:grpSpPr bwMode="auto">
          <a:xfrm>
            <a:off x="4559865" y="868553"/>
            <a:ext cx="352438" cy="396494"/>
            <a:chOff x="3011" y="202"/>
            <a:chExt cx="236" cy="236"/>
          </a:xfrm>
        </p:grpSpPr>
        <p:sp>
          <p:nvSpPr>
            <p:cNvPr id="35" name="AutoShape 30"/>
            <p:cNvSpPr>
              <a:spLocks noChangeArrowheads="1"/>
            </p:cNvSpPr>
            <p:nvPr/>
          </p:nvSpPr>
          <p:spPr bwMode="auto">
            <a:xfrm>
              <a:off x="3011" y="202"/>
              <a:ext cx="236" cy="236"/>
            </a:xfrm>
            <a:prstGeom prst="roundRect">
              <a:avLst>
                <a:gd name="adj" fmla="val 421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Text Box 31"/>
            <p:cNvSpPr txBox="1">
              <a:spLocks noChangeArrowheads="1"/>
            </p:cNvSpPr>
            <p:nvPr/>
          </p:nvSpPr>
          <p:spPr bwMode="auto">
            <a:xfrm>
              <a:off x="3011" y="213"/>
              <a:ext cx="23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2</a:t>
              </a:r>
            </a:p>
          </p:txBody>
        </p:sp>
      </p:grpSp>
      <p:grpSp>
        <p:nvGrpSpPr>
          <p:cNvPr id="37" name="Group 32"/>
          <p:cNvGrpSpPr>
            <a:grpSpLocks/>
          </p:cNvGrpSpPr>
          <p:nvPr/>
        </p:nvGrpSpPr>
        <p:grpSpPr bwMode="auto">
          <a:xfrm>
            <a:off x="4191000" y="868553"/>
            <a:ext cx="353932" cy="396494"/>
            <a:chOff x="2764" y="202"/>
            <a:chExt cx="237" cy="236"/>
          </a:xfrm>
        </p:grpSpPr>
        <p:sp>
          <p:nvSpPr>
            <p:cNvPr id="38" name="AutoShape 33"/>
            <p:cNvSpPr>
              <a:spLocks noChangeArrowheads="1"/>
            </p:cNvSpPr>
            <p:nvPr/>
          </p:nvSpPr>
          <p:spPr bwMode="auto">
            <a:xfrm>
              <a:off x="2764" y="202"/>
              <a:ext cx="237" cy="236"/>
            </a:xfrm>
            <a:prstGeom prst="roundRect">
              <a:avLst>
                <a:gd name="adj" fmla="val 421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Text Box 34"/>
            <p:cNvSpPr txBox="1">
              <a:spLocks noChangeArrowheads="1"/>
            </p:cNvSpPr>
            <p:nvPr/>
          </p:nvSpPr>
          <p:spPr bwMode="auto">
            <a:xfrm>
              <a:off x="2764" y="213"/>
              <a:ext cx="23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>
                  <a:latin typeface="Nimbus Roman No9 L" pitchFamily="16" charset="0"/>
                  <a:ea typeface="HG Mincho Light J" charset="0"/>
                  <a:cs typeface="HG Mincho Light J" charset="0"/>
                </a:rPr>
                <a:t>7</a:t>
              </a:r>
            </a:p>
          </p:txBody>
        </p:sp>
      </p:grpSp>
      <p:grpSp>
        <p:nvGrpSpPr>
          <p:cNvPr id="40" name="Group 35"/>
          <p:cNvGrpSpPr>
            <a:grpSpLocks/>
          </p:cNvGrpSpPr>
          <p:nvPr/>
        </p:nvGrpSpPr>
        <p:grpSpPr bwMode="auto">
          <a:xfrm>
            <a:off x="1328184" y="2138676"/>
            <a:ext cx="6009382" cy="2173996"/>
            <a:chOff x="847" y="958"/>
            <a:chExt cx="4024" cy="1294"/>
          </a:xfrm>
        </p:grpSpPr>
        <p:sp>
          <p:nvSpPr>
            <p:cNvPr id="41" name="AutoShape 36"/>
            <p:cNvSpPr>
              <a:spLocks noChangeArrowheads="1"/>
            </p:cNvSpPr>
            <p:nvPr/>
          </p:nvSpPr>
          <p:spPr bwMode="auto">
            <a:xfrm>
              <a:off x="847" y="149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AutoShape 37"/>
            <p:cNvSpPr>
              <a:spLocks noChangeArrowheads="1"/>
            </p:cNvSpPr>
            <p:nvPr/>
          </p:nvSpPr>
          <p:spPr bwMode="auto">
            <a:xfrm>
              <a:off x="1342" y="198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AutoShape 38"/>
            <p:cNvSpPr>
              <a:spLocks noChangeArrowheads="1"/>
            </p:cNvSpPr>
            <p:nvPr/>
          </p:nvSpPr>
          <p:spPr bwMode="auto">
            <a:xfrm>
              <a:off x="1094" y="198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AutoShape 39"/>
            <p:cNvSpPr>
              <a:spLocks noChangeArrowheads="1"/>
            </p:cNvSpPr>
            <p:nvPr/>
          </p:nvSpPr>
          <p:spPr bwMode="auto">
            <a:xfrm>
              <a:off x="1094" y="174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AutoShape 40"/>
            <p:cNvSpPr>
              <a:spLocks noChangeArrowheads="1"/>
            </p:cNvSpPr>
            <p:nvPr/>
          </p:nvSpPr>
          <p:spPr bwMode="auto">
            <a:xfrm>
              <a:off x="847" y="198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AutoShape 41"/>
            <p:cNvSpPr>
              <a:spLocks noChangeArrowheads="1"/>
            </p:cNvSpPr>
            <p:nvPr/>
          </p:nvSpPr>
          <p:spPr bwMode="auto">
            <a:xfrm>
              <a:off x="847" y="174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AutoShape 42"/>
            <p:cNvSpPr>
              <a:spLocks noChangeArrowheads="1"/>
            </p:cNvSpPr>
            <p:nvPr/>
          </p:nvSpPr>
          <p:spPr bwMode="auto">
            <a:xfrm>
              <a:off x="1342" y="149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AutoShape 43"/>
            <p:cNvSpPr>
              <a:spLocks noChangeArrowheads="1"/>
            </p:cNvSpPr>
            <p:nvPr/>
          </p:nvSpPr>
          <p:spPr bwMode="auto">
            <a:xfrm>
              <a:off x="1094" y="149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AutoShape 44"/>
            <p:cNvSpPr>
              <a:spLocks noChangeArrowheads="1"/>
            </p:cNvSpPr>
            <p:nvPr/>
          </p:nvSpPr>
          <p:spPr bwMode="auto">
            <a:xfrm>
              <a:off x="1342" y="174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AutoShape 45"/>
            <p:cNvSpPr>
              <a:spLocks noChangeArrowheads="1"/>
            </p:cNvSpPr>
            <p:nvPr/>
          </p:nvSpPr>
          <p:spPr bwMode="auto">
            <a:xfrm>
              <a:off x="847" y="1499"/>
              <a:ext cx="747" cy="739"/>
            </a:xfrm>
            <a:prstGeom prst="roundRect">
              <a:avLst>
                <a:gd name="adj" fmla="val 134"/>
              </a:avLst>
            </a:prstGeom>
            <a:solidFill>
              <a:srgbClr val="999999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1" name="Group 46"/>
            <p:cNvGrpSpPr>
              <a:grpSpLocks/>
            </p:cNvGrpSpPr>
            <p:nvPr/>
          </p:nvGrpSpPr>
          <p:grpSpPr bwMode="auto">
            <a:xfrm>
              <a:off x="847" y="1499"/>
              <a:ext cx="236" cy="236"/>
              <a:chOff x="847" y="1499"/>
              <a:chExt cx="236" cy="236"/>
            </a:xfrm>
          </p:grpSpPr>
          <p:sp>
            <p:nvSpPr>
              <p:cNvPr id="246" name="AutoShape 47"/>
              <p:cNvSpPr>
                <a:spLocks noChangeArrowheads="1"/>
              </p:cNvSpPr>
              <p:nvPr/>
            </p:nvSpPr>
            <p:spPr bwMode="auto">
              <a:xfrm>
                <a:off x="847" y="1499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7" name="Text Box 48"/>
              <p:cNvSpPr txBox="1">
                <a:spLocks noChangeArrowheads="1"/>
              </p:cNvSpPr>
              <p:nvPr/>
            </p:nvSpPr>
            <p:spPr bwMode="auto">
              <a:xfrm>
                <a:off x="847" y="1510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3</a:t>
                </a:r>
              </a:p>
            </p:txBody>
          </p:sp>
        </p:grpSp>
        <p:grpSp>
          <p:nvGrpSpPr>
            <p:cNvPr id="52" name="Group 49"/>
            <p:cNvGrpSpPr>
              <a:grpSpLocks/>
            </p:cNvGrpSpPr>
            <p:nvPr/>
          </p:nvGrpSpPr>
          <p:grpSpPr bwMode="auto">
            <a:xfrm>
              <a:off x="1342" y="1984"/>
              <a:ext cx="236" cy="236"/>
              <a:chOff x="1342" y="1984"/>
              <a:chExt cx="236" cy="236"/>
            </a:xfrm>
          </p:grpSpPr>
          <p:sp>
            <p:nvSpPr>
              <p:cNvPr id="244" name="AutoShape 50"/>
              <p:cNvSpPr>
                <a:spLocks noChangeArrowheads="1"/>
              </p:cNvSpPr>
              <p:nvPr/>
            </p:nvSpPr>
            <p:spPr bwMode="auto">
              <a:xfrm>
                <a:off x="1342" y="1984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5" name="Text Box 51"/>
              <p:cNvSpPr txBox="1">
                <a:spLocks noChangeArrowheads="1"/>
              </p:cNvSpPr>
              <p:nvPr/>
            </p:nvSpPr>
            <p:spPr bwMode="auto">
              <a:xfrm>
                <a:off x="1342" y="1995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6</a:t>
                </a:r>
              </a:p>
            </p:txBody>
          </p:sp>
        </p:grpSp>
        <p:grpSp>
          <p:nvGrpSpPr>
            <p:cNvPr id="53" name="Group 52"/>
            <p:cNvGrpSpPr>
              <a:grpSpLocks/>
            </p:cNvGrpSpPr>
            <p:nvPr/>
          </p:nvGrpSpPr>
          <p:grpSpPr bwMode="auto">
            <a:xfrm>
              <a:off x="1094" y="1984"/>
              <a:ext cx="237" cy="236"/>
              <a:chOff x="1094" y="1984"/>
              <a:chExt cx="237" cy="236"/>
            </a:xfrm>
          </p:grpSpPr>
          <p:sp>
            <p:nvSpPr>
              <p:cNvPr id="242" name="AutoShape 53"/>
              <p:cNvSpPr>
                <a:spLocks noChangeArrowheads="1"/>
              </p:cNvSpPr>
              <p:nvPr/>
            </p:nvSpPr>
            <p:spPr bwMode="auto">
              <a:xfrm>
                <a:off x="1094" y="1984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3" name="Text Box 54"/>
              <p:cNvSpPr txBox="1">
                <a:spLocks noChangeArrowheads="1"/>
              </p:cNvSpPr>
              <p:nvPr/>
            </p:nvSpPr>
            <p:spPr bwMode="auto">
              <a:xfrm>
                <a:off x="1094" y="1995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5</a:t>
                </a:r>
              </a:p>
            </p:txBody>
          </p:sp>
        </p:grpSp>
        <p:grpSp>
          <p:nvGrpSpPr>
            <p:cNvPr id="54" name="Group 55"/>
            <p:cNvGrpSpPr>
              <a:grpSpLocks/>
            </p:cNvGrpSpPr>
            <p:nvPr/>
          </p:nvGrpSpPr>
          <p:grpSpPr bwMode="auto">
            <a:xfrm>
              <a:off x="1078" y="1742"/>
              <a:ext cx="253" cy="236"/>
              <a:chOff x="1078" y="1742"/>
              <a:chExt cx="253" cy="236"/>
            </a:xfrm>
          </p:grpSpPr>
          <p:sp>
            <p:nvSpPr>
              <p:cNvPr id="240" name="AutoShape 56"/>
              <p:cNvSpPr>
                <a:spLocks noChangeArrowheads="1"/>
              </p:cNvSpPr>
              <p:nvPr/>
            </p:nvSpPr>
            <p:spPr bwMode="auto">
              <a:xfrm>
                <a:off x="1078" y="1742"/>
                <a:ext cx="253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1" name="Text Box 57"/>
              <p:cNvSpPr txBox="1">
                <a:spLocks noChangeArrowheads="1"/>
              </p:cNvSpPr>
              <p:nvPr/>
            </p:nvSpPr>
            <p:spPr bwMode="auto">
              <a:xfrm>
                <a:off x="1078" y="1753"/>
                <a:ext cx="253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4</a:t>
                </a:r>
              </a:p>
            </p:txBody>
          </p:sp>
        </p:grpSp>
        <p:grpSp>
          <p:nvGrpSpPr>
            <p:cNvPr id="55" name="Group 58"/>
            <p:cNvGrpSpPr>
              <a:grpSpLocks/>
            </p:cNvGrpSpPr>
            <p:nvPr/>
          </p:nvGrpSpPr>
          <p:grpSpPr bwMode="auto">
            <a:xfrm>
              <a:off x="847" y="1984"/>
              <a:ext cx="236" cy="236"/>
              <a:chOff x="847" y="1984"/>
              <a:chExt cx="236" cy="236"/>
            </a:xfrm>
          </p:grpSpPr>
          <p:sp>
            <p:nvSpPr>
              <p:cNvPr id="238" name="AutoShape 59"/>
              <p:cNvSpPr>
                <a:spLocks noChangeArrowheads="1"/>
              </p:cNvSpPr>
              <p:nvPr/>
            </p:nvSpPr>
            <p:spPr bwMode="auto">
              <a:xfrm>
                <a:off x="847" y="1984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9" name="Text Box 60"/>
              <p:cNvSpPr txBox="1">
                <a:spLocks noChangeArrowheads="1"/>
              </p:cNvSpPr>
              <p:nvPr/>
            </p:nvSpPr>
            <p:spPr bwMode="auto">
              <a:xfrm>
                <a:off x="847" y="1995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8</a:t>
                </a:r>
              </a:p>
            </p:txBody>
          </p:sp>
        </p:grpSp>
        <p:grpSp>
          <p:nvGrpSpPr>
            <p:cNvPr id="56" name="Group 61"/>
            <p:cNvGrpSpPr>
              <a:grpSpLocks/>
            </p:cNvGrpSpPr>
            <p:nvPr/>
          </p:nvGrpSpPr>
          <p:grpSpPr bwMode="auto">
            <a:xfrm>
              <a:off x="847" y="1742"/>
              <a:ext cx="236" cy="236"/>
              <a:chOff x="847" y="1742"/>
              <a:chExt cx="236" cy="236"/>
            </a:xfrm>
          </p:grpSpPr>
          <p:sp>
            <p:nvSpPr>
              <p:cNvPr id="236" name="AutoShape 62"/>
              <p:cNvSpPr>
                <a:spLocks noChangeArrowheads="1"/>
              </p:cNvSpPr>
              <p:nvPr/>
            </p:nvSpPr>
            <p:spPr bwMode="auto">
              <a:xfrm>
                <a:off x="847" y="174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7" name="Text Box 63"/>
              <p:cNvSpPr txBox="1">
                <a:spLocks noChangeArrowheads="1"/>
              </p:cNvSpPr>
              <p:nvPr/>
            </p:nvSpPr>
            <p:spPr bwMode="auto">
              <a:xfrm>
                <a:off x="847" y="175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1</a:t>
                </a:r>
              </a:p>
            </p:txBody>
          </p:sp>
        </p:grpSp>
        <p:grpSp>
          <p:nvGrpSpPr>
            <p:cNvPr id="57" name="Group 64"/>
            <p:cNvGrpSpPr>
              <a:grpSpLocks/>
            </p:cNvGrpSpPr>
            <p:nvPr/>
          </p:nvGrpSpPr>
          <p:grpSpPr bwMode="auto">
            <a:xfrm>
              <a:off x="1342" y="1746"/>
              <a:ext cx="236" cy="236"/>
              <a:chOff x="1342" y="1746"/>
              <a:chExt cx="236" cy="236"/>
            </a:xfrm>
          </p:grpSpPr>
          <p:sp>
            <p:nvSpPr>
              <p:cNvPr id="234" name="AutoShape 65"/>
              <p:cNvSpPr>
                <a:spLocks noChangeArrowheads="1"/>
              </p:cNvSpPr>
              <p:nvPr/>
            </p:nvSpPr>
            <p:spPr bwMode="auto">
              <a:xfrm>
                <a:off x="1342" y="1746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" name="Text Box 66"/>
              <p:cNvSpPr txBox="1">
                <a:spLocks noChangeArrowheads="1"/>
              </p:cNvSpPr>
              <p:nvPr/>
            </p:nvSpPr>
            <p:spPr bwMode="auto">
              <a:xfrm>
                <a:off x="1342" y="1757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2</a:t>
                </a:r>
              </a:p>
            </p:txBody>
          </p:sp>
        </p:grpSp>
        <p:grpSp>
          <p:nvGrpSpPr>
            <p:cNvPr id="58" name="Group 67"/>
            <p:cNvGrpSpPr>
              <a:grpSpLocks/>
            </p:cNvGrpSpPr>
            <p:nvPr/>
          </p:nvGrpSpPr>
          <p:grpSpPr bwMode="auto">
            <a:xfrm>
              <a:off x="1094" y="1499"/>
              <a:ext cx="237" cy="236"/>
              <a:chOff x="1094" y="1499"/>
              <a:chExt cx="237" cy="236"/>
            </a:xfrm>
          </p:grpSpPr>
          <p:sp>
            <p:nvSpPr>
              <p:cNvPr id="232" name="AutoShape 68"/>
              <p:cNvSpPr>
                <a:spLocks noChangeArrowheads="1"/>
              </p:cNvSpPr>
              <p:nvPr/>
            </p:nvSpPr>
            <p:spPr bwMode="auto">
              <a:xfrm>
                <a:off x="1094" y="1499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3" name="Text Box 69"/>
              <p:cNvSpPr txBox="1">
                <a:spLocks noChangeArrowheads="1"/>
              </p:cNvSpPr>
              <p:nvPr/>
            </p:nvSpPr>
            <p:spPr bwMode="auto">
              <a:xfrm>
                <a:off x="1094" y="1510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7</a:t>
                </a:r>
              </a:p>
            </p:txBody>
          </p:sp>
        </p:grpSp>
        <p:sp>
          <p:nvSpPr>
            <p:cNvPr id="59" name="AutoShape 70"/>
            <p:cNvSpPr>
              <a:spLocks noChangeArrowheads="1"/>
            </p:cNvSpPr>
            <p:nvPr/>
          </p:nvSpPr>
          <p:spPr bwMode="auto">
            <a:xfrm>
              <a:off x="2316" y="151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AutoShape 71"/>
            <p:cNvSpPr>
              <a:spLocks noChangeArrowheads="1"/>
            </p:cNvSpPr>
            <p:nvPr/>
          </p:nvSpPr>
          <p:spPr bwMode="auto">
            <a:xfrm>
              <a:off x="2811" y="1995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AutoShape 72"/>
            <p:cNvSpPr>
              <a:spLocks noChangeArrowheads="1"/>
            </p:cNvSpPr>
            <p:nvPr/>
          </p:nvSpPr>
          <p:spPr bwMode="auto">
            <a:xfrm>
              <a:off x="2564" y="1995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AutoShape 73"/>
            <p:cNvSpPr>
              <a:spLocks noChangeArrowheads="1"/>
            </p:cNvSpPr>
            <p:nvPr/>
          </p:nvSpPr>
          <p:spPr bwMode="auto">
            <a:xfrm>
              <a:off x="2564" y="175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" name="AutoShape 74"/>
            <p:cNvSpPr>
              <a:spLocks noChangeArrowheads="1"/>
            </p:cNvSpPr>
            <p:nvPr/>
          </p:nvSpPr>
          <p:spPr bwMode="auto">
            <a:xfrm>
              <a:off x="2316" y="1995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" name="AutoShape 75"/>
            <p:cNvSpPr>
              <a:spLocks noChangeArrowheads="1"/>
            </p:cNvSpPr>
            <p:nvPr/>
          </p:nvSpPr>
          <p:spPr bwMode="auto">
            <a:xfrm>
              <a:off x="2316" y="175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AutoShape 76"/>
            <p:cNvSpPr>
              <a:spLocks noChangeArrowheads="1"/>
            </p:cNvSpPr>
            <p:nvPr/>
          </p:nvSpPr>
          <p:spPr bwMode="auto">
            <a:xfrm>
              <a:off x="2811" y="151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AutoShape 77"/>
            <p:cNvSpPr>
              <a:spLocks noChangeArrowheads="1"/>
            </p:cNvSpPr>
            <p:nvPr/>
          </p:nvSpPr>
          <p:spPr bwMode="auto">
            <a:xfrm>
              <a:off x="2564" y="151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AutoShape 78"/>
            <p:cNvSpPr>
              <a:spLocks noChangeArrowheads="1"/>
            </p:cNvSpPr>
            <p:nvPr/>
          </p:nvSpPr>
          <p:spPr bwMode="auto">
            <a:xfrm>
              <a:off x="2811" y="175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AutoShape 79"/>
            <p:cNvSpPr>
              <a:spLocks noChangeArrowheads="1"/>
            </p:cNvSpPr>
            <p:nvPr/>
          </p:nvSpPr>
          <p:spPr bwMode="auto">
            <a:xfrm>
              <a:off x="2316" y="1512"/>
              <a:ext cx="747" cy="740"/>
            </a:xfrm>
            <a:prstGeom prst="roundRect">
              <a:avLst>
                <a:gd name="adj" fmla="val 134"/>
              </a:avLst>
            </a:prstGeom>
            <a:solidFill>
              <a:srgbClr val="999999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9" name="Group 80"/>
            <p:cNvGrpSpPr>
              <a:grpSpLocks/>
            </p:cNvGrpSpPr>
            <p:nvPr/>
          </p:nvGrpSpPr>
          <p:grpSpPr bwMode="auto">
            <a:xfrm>
              <a:off x="2316" y="1512"/>
              <a:ext cx="236" cy="236"/>
              <a:chOff x="2316" y="1512"/>
              <a:chExt cx="236" cy="236"/>
            </a:xfrm>
          </p:grpSpPr>
          <p:sp>
            <p:nvSpPr>
              <p:cNvPr id="230" name="AutoShape 81"/>
              <p:cNvSpPr>
                <a:spLocks noChangeArrowheads="1"/>
              </p:cNvSpPr>
              <p:nvPr/>
            </p:nvSpPr>
            <p:spPr bwMode="auto">
              <a:xfrm>
                <a:off x="2316" y="151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1" name="Text Box 82"/>
              <p:cNvSpPr txBox="1">
                <a:spLocks noChangeArrowheads="1"/>
              </p:cNvSpPr>
              <p:nvPr/>
            </p:nvSpPr>
            <p:spPr bwMode="auto">
              <a:xfrm>
                <a:off x="2316" y="152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3</a:t>
                </a:r>
              </a:p>
            </p:txBody>
          </p:sp>
        </p:grpSp>
        <p:grpSp>
          <p:nvGrpSpPr>
            <p:cNvPr id="70" name="Group 83"/>
            <p:cNvGrpSpPr>
              <a:grpSpLocks/>
            </p:cNvGrpSpPr>
            <p:nvPr/>
          </p:nvGrpSpPr>
          <p:grpSpPr bwMode="auto">
            <a:xfrm>
              <a:off x="2811" y="1752"/>
              <a:ext cx="236" cy="236"/>
              <a:chOff x="2811" y="1752"/>
              <a:chExt cx="236" cy="236"/>
            </a:xfrm>
          </p:grpSpPr>
          <p:sp>
            <p:nvSpPr>
              <p:cNvPr id="228" name="AutoShape 84"/>
              <p:cNvSpPr>
                <a:spLocks noChangeArrowheads="1"/>
              </p:cNvSpPr>
              <p:nvPr/>
            </p:nvSpPr>
            <p:spPr bwMode="auto">
              <a:xfrm>
                <a:off x="2811" y="175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" name="Text Box 85"/>
              <p:cNvSpPr txBox="1">
                <a:spLocks noChangeArrowheads="1"/>
              </p:cNvSpPr>
              <p:nvPr/>
            </p:nvSpPr>
            <p:spPr bwMode="auto">
              <a:xfrm>
                <a:off x="2811" y="176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6</a:t>
                </a:r>
              </a:p>
            </p:txBody>
          </p:sp>
        </p:grpSp>
        <p:grpSp>
          <p:nvGrpSpPr>
            <p:cNvPr id="71" name="Group 86"/>
            <p:cNvGrpSpPr>
              <a:grpSpLocks/>
            </p:cNvGrpSpPr>
            <p:nvPr/>
          </p:nvGrpSpPr>
          <p:grpSpPr bwMode="auto">
            <a:xfrm>
              <a:off x="2564" y="1995"/>
              <a:ext cx="237" cy="236"/>
              <a:chOff x="2564" y="1995"/>
              <a:chExt cx="237" cy="236"/>
            </a:xfrm>
          </p:grpSpPr>
          <p:sp>
            <p:nvSpPr>
              <p:cNvPr id="226" name="AutoShape 87"/>
              <p:cNvSpPr>
                <a:spLocks noChangeArrowheads="1"/>
              </p:cNvSpPr>
              <p:nvPr/>
            </p:nvSpPr>
            <p:spPr bwMode="auto">
              <a:xfrm>
                <a:off x="2564" y="1995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7" name="Text Box 88"/>
              <p:cNvSpPr txBox="1">
                <a:spLocks noChangeArrowheads="1"/>
              </p:cNvSpPr>
              <p:nvPr/>
            </p:nvSpPr>
            <p:spPr bwMode="auto">
              <a:xfrm>
                <a:off x="2564" y="2006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5</a:t>
                </a:r>
              </a:p>
            </p:txBody>
          </p:sp>
        </p:grpSp>
        <p:grpSp>
          <p:nvGrpSpPr>
            <p:cNvPr id="72" name="Group 89"/>
            <p:cNvGrpSpPr>
              <a:grpSpLocks/>
            </p:cNvGrpSpPr>
            <p:nvPr/>
          </p:nvGrpSpPr>
          <p:grpSpPr bwMode="auto">
            <a:xfrm>
              <a:off x="2547" y="1754"/>
              <a:ext cx="253" cy="236"/>
              <a:chOff x="2547" y="1754"/>
              <a:chExt cx="253" cy="236"/>
            </a:xfrm>
          </p:grpSpPr>
          <p:sp>
            <p:nvSpPr>
              <p:cNvPr id="224" name="AutoShape 90"/>
              <p:cNvSpPr>
                <a:spLocks noChangeArrowheads="1"/>
              </p:cNvSpPr>
              <p:nvPr/>
            </p:nvSpPr>
            <p:spPr bwMode="auto">
              <a:xfrm>
                <a:off x="2547" y="1754"/>
                <a:ext cx="253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" name="Text Box 91"/>
              <p:cNvSpPr txBox="1">
                <a:spLocks noChangeArrowheads="1"/>
              </p:cNvSpPr>
              <p:nvPr/>
            </p:nvSpPr>
            <p:spPr bwMode="auto">
              <a:xfrm>
                <a:off x="2547" y="1765"/>
                <a:ext cx="253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4</a:t>
                </a:r>
              </a:p>
            </p:txBody>
          </p:sp>
        </p:grpSp>
        <p:grpSp>
          <p:nvGrpSpPr>
            <p:cNvPr id="73" name="Group 92"/>
            <p:cNvGrpSpPr>
              <a:grpSpLocks/>
            </p:cNvGrpSpPr>
            <p:nvPr/>
          </p:nvGrpSpPr>
          <p:grpSpPr bwMode="auto">
            <a:xfrm>
              <a:off x="2316" y="1995"/>
              <a:ext cx="236" cy="236"/>
              <a:chOff x="2316" y="1995"/>
              <a:chExt cx="236" cy="236"/>
            </a:xfrm>
          </p:grpSpPr>
          <p:sp>
            <p:nvSpPr>
              <p:cNvPr id="222" name="AutoShape 93"/>
              <p:cNvSpPr>
                <a:spLocks noChangeArrowheads="1"/>
              </p:cNvSpPr>
              <p:nvPr/>
            </p:nvSpPr>
            <p:spPr bwMode="auto">
              <a:xfrm>
                <a:off x="2316" y="1995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3" name="Text Box 94"/>
              <p:cNvSpPr txBox="1">
                <a:spLocks noChangeArrowheads="1"/>
              </p:cNvSpPr>
              <p:nvPr/>
            </p:nvSpPr>
            <p:spPr bwMode="auto">
              <a:xfrm>
                <a:off x="2316" y="2006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8</a:t>
                </a:r>
              </a:p>
            </p:txBody>
          </p:sp>
        </p:grpSp>
        <p:grpSp>
          <p:nvGrpSpPr>
            <p:cNvPr id="74" name="Group 95"/>
            <p:cNvGrpSpPr>
              <a:grpSpLocks/>
            </p:cNvGrpSpPr>
            <p:nvPr/>
          </p:nvGrpSpPr>
          <p:grpSpPr bwMode="auto">
            <a:xfrm>
              <a:off x="2316" y="1754"/>
              <a:ext cx="236" cy="236"/>
              <a:chOff x="2316" y="1754"/>
              <a:chExt cx="236" cy="236"/>
            </a:xfrm>
          </p:grpSpPr>
          <p:sp>
            <p:nvSpPr>
              <p:cNvPr id="220" name="AutoShape 96"/>
              <p:cNvSpPr>
                <a:spLocks noChangeArrowheads="1"/>
              </p:cNvSpPr>
              <p:nvPr/>
            </p:nvSpPr>
            <p:spPr bwMode="auto">
              <a:xfrm>
                <a:off x="2316" y="1754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1" name="Text Box 97"/>
              <p:cNvSpPr txBox="1">
                <a:spLocks noChangeArrowheads="1"/>
              </p:cNvSpPr>
              <p:nvPr/>
            </p:nvSpPr>
            <p:spPr bwMode="auto">
              <a:xfrm>
                <a:off x="2316" y="1765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1</a:t>
                </a:r>
              </a:p>
            </p:txBody>
          </p:sp>
        </p:grpSp>
        <p:grpSp>
          <p:nvGrpSpPr>
            <p:cNvPr id="75" name="Group 98"/>
            <p:cNvGrpSpPr>
              <a:grpSpLocks/>
            </p:cNvGrpSpPr>
            <p:nvPr/>
          </p:nvGrpSpPr>
          <p:grpSpPr bwMode="auto">
            <a:xfrm>
              <a:off x="2811" y="1512"/>
              <a:ext cx="236" cy="236"/>
              <a:chOff x="2811" y="1512"/>
              <a:chExt cx="236" cy="236"/>
            </a:xfrm>
          </p:grpSpPr>
          <p:sp>
            <p:nvSpPr>
              <p:cNvPr id="218" name="AutoShape 99"/>
              <p:cNvSpPr>
                <a:spLocks noChangeArrowheads="1"/>
              </p:cNvSpPr>
              <p:nvPr/>
            </p:nvSpPr>
            <p:spPr bwMode="auto">
              <a:xfrm>
                <a:off x="2811" y="151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9" name="Text Box 100"/>
              <p:cNvSpPr txBox="1">
                <a:spLocks noChangeArrowheads="1"/>
              </p:cNvSpPr>
              <p:nvPr/>
            </p:nvSpPr>
            <p:spPr bwMode="auto">
              <a:xfrm>
                <a:off x="2811" y="152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2</a:t>
                </a:r>
              </a:p>
            </p:txBody>
          </p:sp>
        </p:grpSp>
        <p:grpSp>
          <p:nvGrpSpPr>
            <p:cNvPr id="76" name="Group 101"/>
            <p:cNvGrpSpPr>
              <a:grpSpLocks/>
            </p:cNvGrpSpPr>
            <p:nvPr/>
          </p:nvGrpSpPr>
          <p:grpSpPr bwMode="auto">
            <a:xfrm>
              <a:off x="2564" y="1512"/>
              <a:ext cx="237" cy="236"/>
              <a:chOff x="2564" y="1512"/>
              <a:chExt cx="237" cy="236"/>
            </a:xfrm>
          </p:grpSpPr>
          <p:sp>
            <p:nvSpPr>
              <p:cNvPr id="216" name="AutoShape 102"/>
              <p:cNvSpPr>
                <a:spLocks noChangeArrowheads="1"/>
              </p:cNvSpPr>
              <p:nvPr/>
            </p:nvSpPr>
            <p:spPr bwMode="auto">
              <a:xfrm>
                <a:off x="2564" y="1512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7" name="Text Box 103"/>
              <p:cNvSpPr txBox="1">
                <a:spLocks noChangeArrowheads="1"/>
              </p:cNvSpPr>
              <p:nvPr/>
            </p:nvSpPr>
            <p:spPr bwMode="auto">
              <a:xfrm>
                <a:off x="2564" y="1523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7</a:t>
                </a:r>
              </a:p>
            </p:txBody>
          </p:sp>
        </p:grpSp>
        <p:sp>
          <p:nvSpPr>
            <p:cNvPr id="77" name="AutoShape 104"/>
            <p:cNvSpPr>
              <a:spLocks noChangeArrowheads="1"/>
            </p:cNvSpPr>
            <p:nvPr/>
          </p:nvSpPr>
          <p:spPr bwMode="auto">
            <a:xfrm>
              <a:off x="4124" y="149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" name="AutoShape 105"/>
            <p:cNvSpPr>
              <a:spLocks noChangeArrowheads="1"/>
            </p:cNvSpPr>
            <p:nvPr/>
          </p:nvSpPr>
          <p:spPr bwMode="auto">
            <a:xfrm>
              <a:off x="4619" y="198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" name="AutoShape 106"/>
            <p:cNvSpPr>
              <a:spLocks noChangeArrowheads="1"/>
            </p:cNvSpPr>
            <p:nvPr/>
          </p:nvSpPr>
          <p:spPr bwMode="auto">
            <a:xfrm>
              <a:off x="4371" y="198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" name="AutoShape 107"/>
            <p:cNvSpPr>
              <a:spLocks noChangeArrowheads="1"/>
            </p:cNvSpPr>
            <p:nvPr/>
          </p:nvSpPr>
          <p:spPr bwMode="auto">
            <a:xfrm>
              <a:off x="4371" y="174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" name="AutoShape 108"/>
            <p:cNvSpPr>
              <a:spLocks noChangeArrowheads="1"/>
            </p:cNvSpPr>
            <p:nvPr/>
          </p:nvSpPr>
          <p:spPr bwMode="auto">
            <a:xfrm>
              <a:off x="4124" y="198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" name="AutoShape 109"/>
            <p:cNvSpPr>
              <a:spLocks noChangeArrowheads="1"/>
            </p:cNvSpPr>
            <p:nvPr/>
          </p:nvSpPr>
          <p:spPr bwMode="auto">
            <a:xfrm>
              <a:off x="4124" y="174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AutoShape 110"/>
            <p:cNvSpPr>
              <a:spLocks noChangeArrowheads="1"/>
            </p:cNvSpPr>
            <p:nvPr/>
          </p:nvSpPr>
          <p:spPr bwMode="auto">
            <a:xfrm>
              <a:off x="4619" y="149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" name="AutoShape 111"/>
            <p:cNvSpPr>
              <a:spLocks noChangeArrowheads="1"/>
            </p:cNvSpPr>
            <p:nvPr/>
          </p:nvSpPr>
          <p:spPr bwMode="auto">
            <a:xfrm>
              <a:off x="4371" y="149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" name="AutoShape 112"/>
            <p:cNvSpPr>
              <a:spLocks noChangeArrowheads="1"/>
            </p:cNvSpPr>
            <p:nvPr/>
          </p:nvSpPr>
          <p:spPr bwMode="auto">
            <a:xfrm>
              <a:off x="4619" y="174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AutoShape 113"/>
            <p:cNvSpPr>
              <a:spLocks noChangeArrowheads="1"/>
            </p:cNvSpPr>
            <p:nvPr/>
          </p:nvSpPr>
          <p:spPr bwMode="auto">
            <a:xfrm>
              <a:off x="4124" y="1499"/>
              <a:ext cx="747" cy="739"/>
            </a:xfrm>
            <a:prstGeom prst="roundRect">
              <a:avLst>
                <a:gd name="adj" fmla="val 134"/>
              </a:avLst>
            </a:prstGeom>
            <a:solidFill>
              <a:srgbClr val="999999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87" name="Group 114"/>
            <p:cNvGrpSpPr>
              <a:grpSpLocks/>
            </p:cNvGrpSpPr>
            <p:nvPr/>
          </p:nvGrpSpPr>
          <p:grpSpPr bwMode="auto">
            <a:xfrm>
              <a:off x="4124" y="1499"/>
              <a:ext cx="236" cy="236"/>
              <a:chOff x="4124" y="1499"/>
              <a:chExt cx="236" cy="236"/>
            </a:xfrm>
          </p:grpSpPr>
          <p:sp>
            <p:nvSpPr>
              <p:cNvPr id="214" name="AutoShape 115"/>
              <p:cNvSpPr>
                <a:spLocks noChangeArrowheads="1"/>
              </p:cNvSpPr>
              <p:nvPr/>
            </p:nvSpPr>
            <p:spPr bwMode="auto">
              <a:xfrm>
                <a:off x="4124" y="1499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" name="Text Box 116"/>
              <p:cNvSpPr txBox="1">
                <a:spLocks noChangeArrowheads="1"/>
              </p:cNvSpPr>
              <p:nvPr/>
            </p:nvSpPr>
            <p:spPr bwMode="auto">
              <a:xfrm>
                <a:off x="4124" y="1510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3</a:t>
                </a:r>
              </a:p>
            </p:txBody>
          </p:sp>
        </p:grpSp>
        <p:grpSp>
          <p:nvGrpSpPr>
            <p:cNvPr id="88" name="Group 117"/>
            <p:cNvGrpSpPr>
              <a:grpSpLocks/>
            </p:cNvGrpSpPr>
            <p:nvPr/>
          </p:nvGrpSpPr>
          <p:grpSpPr bwMode="auto">
            <a:xfrm>
              <a:off x="4619" y="1984"/>
              <a:ext cx="236" cy="236"/>
              <a:chOff x="4619" y="1984"/>
              <a:chExt cx="236" cy="236"/>
            </a:xfrm>
          </p:grpSpPr>
          <p:sp>
            <p:nvSpPr>
              <p:cNvPr id="212" name="AutoShape 118"/>
              <p:cNvSpPr>
                <a:spLocks noChangeArrowheads="1"/>
              </p:cNvSpPr>
              <p:nvPr/>
            </p:nvSpPr>
            <p:spPr bwMode="auto">
              <a:xfrm>
                <a:off x="4619" y="1984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3" name="Text Box 119"/>
              <p:cNvSpPr txBox="1">
                <a:spLocks noChangeArrowheads="1"/>
              </p:cNvSpPr>
              <p:nvPr/>
            </p:nvSpPr>
            <p:spPr bwMode="auto">
              <a:xfrm>
                <a:off x="4619" y="1995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6</a:t>
                </a:r>
              </a:p>
            </p:txBody>
          </p:sp>
        </p:grpSp>
        <p:grpSp>
          <p:nvGrpSpPr>
            <p:cNvPr id="89" name="Group 120"/>
            <p:cNvGrpSpPr>
              <a:grpSpLocks/>
            </p:cNvGrpSpPr>
            <p:nvPr/>
          </p:nvGrpSpPr>
          <p:grpSpPr bwMode="auto">
            <a:xfrm>
              <a:off x="4371" y="1984"/>
              <a:ext cx="237" cy="236"/>
              <a:chOff x="4371" y="1984"/>
              <a:chExt cx="237" cy="236"/>
            </a:xfrm>
          </p:grpSpPr>
          <p:sp>
            <p:nvSpPr>
              <p:cNvPr id="210" name="AutoShape 121"/>
              <p:cNvSpPr>
                <a:spLocks noChangeArrowheads="1"/>
              </p:cNvSpPr>
              <p:nvPr/>
            </p:nvSpPr>
            <p:spPr bwMode="auto">
              <a:xfrm>
                <a:off x="4371" y="1984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" name="Text Box 122"/>
              <p:cNvSpPr txBox="1">
                <a:spLocks noChangeArrowheads="1"/>
              </p:cNvSpPr>
              <p:nvPr/>
            </p:nvSpPr>
            <p:spPr bwMode="auto">
              <a:xfrm>
                <a:off x="4371" y="1995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5</a:t>
                </a:r>
              </a:p>
            </p:txBody>
          </p:sp>
        </p:grpSp>
        <p:grpSp>
          <p:nvGrpSpPr>
            <p:cNvPr id="90" name="Group 123"/>
            <p:cNvGrpSpPr>
              <a:grpSpLocks/>
            </p:cNvGrpSpPr>
            <p:nvPr/>
          </p:nvGrpSpPr>
          <p:grpSpPr bwMode="auto">
            <a:xfrm>
              <a:off x="4605" y="1742"/>
              <a:ext cx="253" cy="236"/>
              <a:chOff x="4605" y="1742"/>
              <a:chExt cx="253" cy="236"/>
            </a:xfrm>
          </p:grpSpPr>
          <p:sp>
            <p:nvSpPr>
              <p:cNvPr id="208" name="AutoShape 124"/>
              <p:cNvSpPr>
                <a:spLocks noChangeArrowheads="1"/>
              </p:cNvSpPr>
              <p:nvPr/>
            </p:nvSpPr>
            <p:spPr bwMode="auto">
              <a:xfrm>
                <a:off x="4605" y="1742"/>
                <a:ext cx="253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9" name="Text Box 125"/>
              <p:cNvSpPr txBox="1">
                <a:spLocks noChangeArrowheads="1"/>
              </p:cNvSpPr>
              <p:nvPr/>
            </p:nvSpPr>
            <p:spPr bwMode="auto">
              <a:xfrm>
                <a:off x="4605" y="1753"/>
                <a:ext cx="253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4</a:t>
                </a:r>
              </a:p>
            </p:txBody>
          </p:sp>
        </p:grpSp>
        <p:grpSp>
          <p:nvGrpSpPr>
            <p:cNvPr id="91" name="Group 126"/>
            <p:cNvGrpSpPr>
              <a:grpSpLocks/>
            </p:cNvGrpSpPr>
            <p:nvPr/>
          </p:nvGrpSpPr>
          <p:grpSpPr bwMode="auto">
            <a:xfrm>
              <a:off x="4124" y="1984"/>
              <a:ext cx="236" cy="236"/>
              <a:chOff x="4124" y="1984"/>
              <a:chExt cx="236" cy="236"/>
            </a:xfrm>
          </p:grpSpPr>
          <p:sp>
            <p:nvSpPr>
              <p:cNvPr id="206" name="AutoShape 127"/>
              <p:cNvSpPr>
                <a:spLocks noChangeArrowheads="1"/>
              </p:cNvSpPr>
              <p:nvPr/>
            </p:nvSpPr>
            <p:spPr bwMode="auto">
              <a:xfrm>
                <a:off x="4124" y="1984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7" name="Text Box 128"/>
              <p:cNvSpPr txBox="1">
                <a:spLocks noChangeArrowheads="1"/>
              </p:cNvSpPr>
              <p:nvPr/>
            </p:nvSpPr>
            <p:spPr bwMode="auto">
              <a:xfrm>
                <a:off x="4124" y="1995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8</a:t>
                </a:r>
              </a:p>
            </p:txBody>
          </p:sp>
        </p:grpSp>
        <p:grpSp>
          <p:nvGrpSpPr>
            <p:cNvPr id="92" name="Group 129"/>
            <p:cNvGrpSpPr>
              <a:grpSpLocks/>
            </p:cNvGrpSpPr>
            <p:nvPr/>
          </p:nvGrpSpPr>
          <p:grpSpPr bwMode="auto">
            <a:xfrm>
              <a:off x="4124" y="1742"/>
              <a:ext cx="236" cy="236"/>
              <a:chOff x="4124" y="1742"/>
              <a:chExt cx="236" cy="236"/>
            </a:xfrm>
          </p:grpSpPr>
          <p:sp>
            <p:nvSpPr>
              <p:cNvPr id="204" name="AutoShape 130"/>
              <p:cNvSpPr>
                <a:spLocks noChangeArrowheads="1"/>
              </p:cNvSpPr>
              <p:nvPr/>
            </p:nvSpPr>
            <p:spPr bwMode="auto">
              <a:xfrm>
                <a:off x="4124" y="174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" name="Text Box 131"/>
              <p:cNvSpPr txBox="1">
                <a:spLocks noChangeArrowheads="1"/>
              </p:cNvSpPr>
              <p:nvPr/>
            </p:nvSpPr>
            <p:spPr bwMode="auto">
              <a:xfrm>
                <a:off x="4124" y="175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1</a:t>
                </a:r>
              </a:p>
            </p:txBody>
          </p:sp>
        </p:grpSp>
        <p:grpSp>
          <p:nvGrpSpPr>
            <p:cNvPr id="93" name="Group 132"/>
            <p:cNvGrpSpPr>
              <a:grpSpLocks/>
            </p:cNvGrpSpPr>
            <p:nvPr/>
          </p:nvGrpSpPr>
          <p:grpSpPr bwMode="auto">
            <a:xfrm>
              <a:off x="4619" y="1499"/>
              <a:ext cx="236" cy="236"/>
              <a:chOff x="4619" y="1499"/>
              <a:chExt cx="236" cy="236"/>
            </a:xfrm>
          </p:grpSpPr>
          <p:sp>
            <p:nvSpPr>
              <p:cNvPr id="202" name="AutoShape 133"/>
              <p:cNvSpPr>
                <a:spLocks noChangeArrowheads="1"/>
              </p:cNvSpPr>
              <p:nvPr/>
            </p:nvSpPr>
            <p:spPr bwMode="auto">
              <a:xfrm>
                <a:off x="4619" y="1499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3" name="Text Box 134"/>
              <p:cNvSpPr txBox="1">
                <a:spLocks noChangeArrowheads="1"/>
              </p:cNvSpPr>
              <p:nvPr/>
            </p:nvSpPr>
            <p:spPr bwMode="auto">
              <a:xfrm>
                <a:off x="4619" y="1510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2</a:t>
                </a:r>
              </a:p>
            </p:txBody>
          </p:sp>
        </p:grpSp>
        <p:grpSp>
          <p:nvGrpSpPr>
            <p:cNvPr id="94" name="Group 135"/>
            <p:cNvGrpSpPr>
              <a:grpSpLocks/>
            </p:cNvGrpSpPr>
            <p:nvPr/>
          </p:nvGrpSpPr>
          <p:grpSpPr bwMode="auto">
            <a:xfrm>
              <a:off x="4371" y="1499"/>
              <a:ext cx="237" cy="236"/>
              <a:chOff x="4371" y="1499"/>
              <a:chExt cx="237" cy="236"/>
            </a:xfrm>
          </p:grpSpPr>
          <p:sp>
            <p:nvSpPr>
              <p:cNvPr id="200" name="AutoShape 136"/>
              <p:cNvSpPr>
                <a:spLocks noChangeArrowheads="1"/>
              </p:cNvSpPr>
              <p:nvPr/>
            </p:nvSpPr>
            <p:spPr bwMode="auto">
              <a:xfrm>
                <a:off x="4371" y="1499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1" name="Text Box 137"/>
              <p:cNvSpPr txBox="1">
                <a:spLocks noChangeArrowheads="1"/>
              </p:cNvSpPr>
              <p:nvPr/>
            </p:nvSpPr>
            <p:spPr bwMode="auto">
              <a:xfrm>
                <a:off x="4371" y="1510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7</a:t>
                </a:r>
              </a:p>
            </p:txBody>
          </p:sp>
        </p:grpSp>
        <p:sp>
          <p:nvSpPr>
            <p:cNvPr id="95" name="AutoShape 138"/>
            <p:cNvSpPr>
              <a:spLocks noChangeArrowheads="1"/>
            </p:cNvSpPr>
            <p:nvPr/>
          </p:nvSpPr>
          <p:spPr bwMode="auto">
            <a:xfrm>
              <a:off x="847" y="149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" name="AutoShape 139"/>
            <p:cNvSpPr>
              <a:spLocks noChangeArrowheads="1"/>
            </p:cNvSpPr>
            <p:nvPr/>
          </p:nvSpPr>
          <p:spPr bwMode="auto">
            <a:xfrm>
              <a:off x="1342" y="198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" name="AutoShape 140"/>
            <p:cNvSpPr>
              <a:spLocks noChangeArrowheads="1"/>
            </p:cNvSpPr>
            <p:nvPr/>
          </p:nvSpPr>
          <p:spPr bwMode="auto">
            <a:xfrm>
              <a:off x="1094" y="198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41"/>
            <p:cNvSpPr>
              <a:spLocks noChangeArrowheads="1"/>
            </p:cNvSpPr>
            <p:nvPr/>
          </p:nvSpPr>
          <p:spPr bwMode="auto">
            <a:xfrm>
              <a:off x="1094" y="174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" name="AutoShape 142"/>
            <p:cNvSpPr>
              <a:spLocks noChangeArrowheads="1"/>
            </p:cNvSpPr>
            <p:nvPr/>
          </p:nvSpPr>
          <p:spPr bwMode="auto">
            <a:xfrm>
              <a:off x="847" y="198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" name="AutoShape 143"/>
            <p:cNvSpPr>
              <a:spLocks noChangeArrowheads="1"/>
            </p:cNvSpPr>
            <p:nvPr/>
          </p:nvSpPr>
          <p:spPr bwMode="auto">
            <a:xfrm>
              <a:off x="847" y="174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" name="AutoShape 144"/>
            <p:cNvSpPr>
              <a:spLocks noChangeArrowheads="1"/>
            </p:cNvSpPr>
            <p:nvPr/>
          </p:nvSpPr>
          <p:spPr bwMode="auto">
            <a:xfrm>
              <a:off x="1342" y="149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" name="AutoShape 145"/>
            <p:cNvSpPr>
              <a:spLocks noChangeArrowheads="1"/>
            </p:cNvSpPr>
            <p:nvPr/>
          </p:nvSpPr>
          <p:spPr bwMode="auto">
            <a:xfrm>
              <a:off x="1094" y="149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" name="AutoShape 146"/>
            <p:cNvSpPr>
              <a:spLocks noChangeArrowheads="1"/>
            </p:cNvSpPr>
            <p:nvPr/>
          </p:nvSpPr>
          <p:spPr bwMode="auto">
            <a:xfrm>
              <a:off x="1342" y="174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" name="AutoShape 147"/>
            <p:cNvSpPr>
              <a:spLocks noChangeArrowheads="1"/>
            </p:cNvSpPr>
            <p:nvPr/>
          </p:nvSpPr>
          <p:spPr bwMode="auto">
            <a:xfrm>
              <a:off x="847" y="1499"/>
              <a:ext cx="747" cy="739"/>
            </a:xfrm>
            <a:prstGeom prst="roundRect">
              <a:avLst>
                <a:gd name="adj" fmla="val 134"/>
              </a:avLst>
            </a:prstGeom>
            <a:solidFill>
              <a:srgbClr val="999999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5" name="Group 148"/>
            <p:cNvGrpSpPr>
              <a:grpSpLocks/>
            </p:cNvGrpSpPr>
            <p:nvPr/>
          </p:nvGrpSpPr>
          <p:grpSpPr bwMode="auto">
            <a:xfrm>
              <a:off x="847" y="1499"/>
              <a:ext cx="236" cy="236"/>
              <a:chOff x="847" y="1499"/>
              <a:chExt cx="236" cy="236"/>
            </a:xfrm>
          </p:grpSpPr>
          <p:sp>
            <p:nvSpPr>
              <p:cNvPr id="198" name="AutoShape 149"/>
              <p:cNvSpPr>
                <a:spLocks noChangeArrowheads="1"/>
              </p:cNvSpPr>
              <p:nvPr/>
            </p:nvSpPr>
            <p:spPr bwMode="auto">
              <a:xfrm>
                <a:off x="847" y="1499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9" name="Text Box 150"/>
              <p:cNvSpPr txBox="1">
                <a:spLocks noChangeArrowheads="1"/>
              </p:cNvSpPr>
              <p:nvPr/>
            </p:nvSpPr>
            <p:spPr bwMode="auto">
              <a:xfrm>
                <a:off x="847" y="1510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3</a:t>
                </a:r>
              </a:p>
            </p:txBody>
          </p:sp>
        </p:grpSp>
        <p:grpSp>
          <p:nvGrpSpPr>
            <p:cNvPr id="106" name="Group 151"/>
            <p:cNvGrpSpPr>
              <a:grpSpLocks/>
            </p:cNvGrpSpPr>
            <p:nvPr/>
          </p:nvGrpSpPr>
          <p:grpSpPr bwMode="auto">
            <a:xfrm>
              <a:off x="1342" y="1984"/>
              <a:ext cx="236" cy="236"/>
              <a:chOff x="1342" y="1984"/>
              <a:chExt cx="236" cy="236"/>
            </a:xfrm>
          </p:grpSpPr>
          <p:sp>
            <p:nvSpPr>
              <p:cNvPr id="196" name="AutoShape 152"/>
              <p:cNvSpPr>
                <a:spLocks noChangeArrowheads="1"/>
              </p:cNvSpPr>
              <p:nvPr/>
            </p:nvSpPr>
            <p:spPr bwMode="auto">
              <a:xfrm>
                <a:off x="1342" y="1984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7" name="Text Box 153"/>
              <p:cNvSpPr txBox="1">
                <a:spLocks noChangeArrowheads="1"/>
              </p:cNvSpPr>
              <p:nvPr/>
            </p:nvSpPr>
            <p:spPr bwMode="auto">
              <a:xfrm>
                <a:off x="1342" y="1995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6</a:t>
                </a:r>
              </a:p>
            </p:txBody>
          </p:sp>
        </p:grpSp>
        <p:grpSp>
          <p:nvGrpSpPr>
            <p:cNvPr id="107" name="Group 154"/>
            <p:cNvGrpSpPr>
              <a:grpSpLocks/>
            </p:cNvGrpSpPr>
            <p:nvPr/>
          </p:nvGrpSpPr>
          <p:grpSpPr bwMode="auto">
            <a:xfrm>
              <a:off x="1094" y="1984"/>
              <a:ext cx="237" cy="236"/>
              <a:chOff x="1094" y="1984"/>
              <a:chExt cx="237" cy="236"/>
            </a:xfrm>
          </p:grpSpPr>
          <p:sp>
            <p:nvSpPr>
              <p:cNvPr id="194" name="AutoShape 155"/>
              <p:cNvSpPr>
                <a:spLocks noChangeArrowheads="1"/>
              </p:cNvSpPr>
              <p:nvPr/>
            </p:nvSpPr>
            <p:spPr bwMode="auto">
              <a:xfrm>
                <a:off x="1094" y="1984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5" name="Text Box 156"/>
              <p:cNvSpPr txBox="1">
                <a:spLocks noChangeArrowheads="1"/>
              </p:cNvSpPr>
              <p:nvPr/>
            </p:nvSpPr>
            <p:spPr bwMode="auto">
              <a:xfrm>
                <a:off x="1094" y="1995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5</a:t>
                </a:r>
              </a:p>
            </p:txBody>
          </p:sp>
        </p:grpSp>
        <p:grpSp>
          <p:nvGrpSpPr>
            <p:cNvPr id="108" name="Group 157"/>
            <p:cNvGrpSpPr>
              <a:grpSpLocks/>
            </p:cNvGrpSpPr>
            <p:nvPr/>
          </p:nvGrpSpPr>
          <p:grpSpPr bwMode="auto">
            <a:xfrm>
              <a:off x="1078" y="1742"/>
              <a:ext cx="253" cy="236"/>
              <a:chOff x="1078" y="1742"/>
              <a:chExt cx="253" cy="236"/>
            </a:xfrm>
          </p:grpSpPr>
          <p:sp>
            <p:nvSpPr>
              <p:cNvPr id="192" name="AutoShape 158"/>
              <p:cNvSpPr>
                <a:spLocks noChangeArrowheads="1"/>
              </p:cNvSpPr>
              <p:nvPr/>
            </p:nvSpPr>
            <p:spPr bwMode="auto">
              <a:xfrm>
                <a:off x="1078" y="1742"/>
                <a:ext cx="253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3" name="Text Box 159"/>
              <p:cNvSpPr txBox="1">
                <a:spLocks noChangeArrowheads="1"/>
              </p:cNvSpPr>
              <p:nvPr/>
            </p:nvSpPr>
            <p:spPr bwMode="auto">
              <a:xfrm>
                <a:off x="1078" y="1753"/>
                <a:ext cx="253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4</a:t>
                </a:r>
              </a:p>
            </p:txBody>
          </p:sp>
        </p:grpSp>
        <p:grpSp>
          <p:nvGrpSpPr>
            <p:cNvPr id="109" name="Group 160"/>
            <p:cNvGrpSpPr>
              <a:grpSpLocks/>
            </p:cNvGrpSpPr>
            <p:nvPr/>
          </p:nvGrpSpPr>
          <p:grpSpPr bwMode="auto">
            <a:xfrm>
              <a:off x="847" y="1984"/>
              <a:ext cx="236" cy="236"/>
              <a:chOff x="847" y="1984"/>
              <a:chExt cx="236" cy="236"/>
            </a:xfrm>
          </p:grpSpPr>
          <p:sp>
            <p:nvSpPr>
              <p:cNvPr id="190" name="AutoShape 161"/>
              <p:cNvSpPr>
                <a:spLocks noChangeArrowheads="1"/>
              </p:cNvSpPr>
              <p:nvPr/>
            </p:nvSpPr>
            <p:spPr bwMode="auto">
              <a:xfrm>
                <a:off x="847" y="1984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1" name="Text Box 162"/>
              <p:cNvSpPr txBox="1">
                <a:spLocks noChangeArrowheads="1"/>
              </p:cNvSpPr>
              <p:nvPr/>
            </p:nvSpPr>
            <p:spPr bwMode="auto">
              <a:xfrm>
                <a:off x="847" y="1995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8</a:t>
                </a:r>
              </a:p>
            </p:txBody>
          </p:sp>
        </p:grpSp>
        <p:grpSp>
          <p:nvGrpSpPr>
            <p:cNvPr id="110" name="Group 163"/>
            <p:cNvGrpSpPr>
              <a:grpSpLocks/>
            </p:cNvGrpSpPr>
            <p:nvPr/>
          </p:nvGrpSpPr>
          <p:grpSpPr bwMode="auto">
            <a:xfrm>
              <a:off x="847" y="1742"/>
              <a:ext cx="236" cy="236"/>
              <a:chOff x="847" y="1742"/>
              <a:chExt cx="236" cy="236"/>
            </a:xfrm>
          </p:grpSpPr>
          <p:sp>
            <p:nvSpPr>
              <p:cNvPr id="188" name="AutoShape 164"/>
              <p:cNvSpPr>
                <a:spLocks noChangeArrowheads="1"/>
              </p:cNvSpPr>
              <p:nvPr/>
            </p:nvSpPr>
            <p:spPr bwMode="auto">
              <a:xfrm>
                <a:off x="847" y="174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9" name="Text Box 165"/>
              <p:cNvSpPr txBox="1">
                <a:spLocks noChangeArrowheads="1"/>
              </p:cNvSpPr>
              <p:nvPr/>
            </p:nvSpPr>
            <p:spPr bwMode="auto">
              <a:xfrm>
                <a:off x="847" y="175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1</a:t>
                </a:r>
              </a:p>
            </p:txBody>
          </p:sp>
        </p:grpSp>
        <p:grpSp>
          <p:nvGrpSpPr>
            <p:cNvPr id="111" name="Group 166"/>
            <p:cNvGrpSpPr>
              <a:grpSpLocks/>
            </p:cNvGrpSpPr>
            <p:nvPr/>
          </p:nvGrpSpPr>
          <p:grpSpPr bwMode="auto">
            <a:xfrm>
              <a:off x="1342" y="1746"/>
              <a:ext cx="236" cy="236"/>
              <a:chOff x="1342" y="1746"/>
              <a:chExt cx="236" cy="236"/>
            </a:xfrm>
          </p:grpSpPr>
          <p:sp>
            <p:nvSpPr>
              <p:cNvPr id="186" name="AutoShape 167"/>
              <p:cNvSpPr>
                <a:spLocks noChangeArrowheads="1"/>
              </p:cNvSpPr>
              <p:nvPr/>
            </p:nvSpPr>
            <p:spPr bwMode="auto">
              <a:xfrm>
                <a:off x="1342" y="1746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" name="Text Box 168"/>
              <p:cNvSpPr txBox="1">
                <a:spLocks noChangeArrowheads="1"/>
              </p:cNvSpPr>
              <p:nvPr/>
            </p:nvSpPr>
            <p:spPr bwMode="auto">
              <a:xfrm>
                <a:off x="1342" y="1757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2</a:t>
                </a:r>
              </a:p>
            </p:txBody>
          </p:sp>
        </p:grpSp>
        <p:grpSp>
          <p:nvGrpSpPr>
            <p:cNvPr id="112" name="Group 169"/>
            <p:cNvGrpSpPr>
              <a:grpSpLocks/>
            </p:cNvGrpSpPr>
            <p:nvPr/>
          </p:nvGrpSpPr>
          <p:grpSpPr bwMode="auto">
            <a:xfrm>
              <a:off x="1094" y="1499"/>
              <a:ext cx="237" cy="236"/>
              <a:chOff x="1094" y="1499"/>
              <a:chExt cx="237" cy="236"/>
            </a:xfrm>
          </p:grpSpPr>
          <p:sp>
            <p:nvSpPr>
              <p:cNvPr id="184" name="AutoShape 170"/>
              <p:cNvSpPr>
                <a:spLocks noChangeArrowheads="1"/>
              </p:cNvSpPr>
              <p:nvPr/>
            </p:nvSpPr>
            <p:spPr bwMode="auto">
              <a:xfrm>
                <a:off x="1094" y="1499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5" name="Text Box 171"/>
              <p:cNvSpPr txBox="1">
                <a:spLocks noChangeArrowheads="1"/>
              </p:cNvSpPr>
              <p:nvPr/>
            </p:nvSpPr>
            <p:spPr bwMode="auto">
              <a:xfrm>
                <a:off x="1094" y="1510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7</a:t>
                </a:r>
              </a:p>
            </p:txBody>
          </p:sp>
        </p:grpSp>
        <p:sp>
          <p:nvSpPr>
            <p:cNvPr id="113" name="AutoShape 172"/>
            <p:cNvSpPr>
              <a:spLocks noChangeArrowheads="1"/>
            </p:cNvSpPr>
            <p:nvPr/>
          </p:nvSpPr>
          <p:spPr bwMode="auto">
            <a:xfrm>
              <a:off x="847" y="149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" name="AutoShape 173"/>
            <p:cNvSpPr>
              <a:spLocks noChangeArrowheads="1"/>
            </p:cNvSpPr>
            <p:nvPr/>
          </p:nvSpPr>
          <p:spPr bwMode="auto">
            <a:xfrm>
              <a:off x="1342" y="198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" name="AutoShape 174"/>
            <p:cNvSpPr>
              <a:spLocks noChangeArrowheads="1"/>
            </p:cNvSpPr>
            <p:nvPr/>
          </p:nvSpPr>
          <p:spPr bwMode="auto">
            <a:xfrm>
              <a:off x="1094" y="198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" name="AutoShape 175"/>
            <p:cNvSpPr>
              <a:spLocks noChangeArrowheads="1"/>
            </p:cNvSpPr>
            <p:nvPr/>
          </p:nvSpPr>
          <p:spPr bwMode="auto">
            <a:xfrm>
              <a:off x="1094" y="174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" name="AutoShape 176"/>
            <p:cNvSpPr>
              <a:spLocks noChangeArrowheads="1"/>
            </p:cNvSpPr>
            <p:nvPr/>
          </p:nvSpPr>
          <p:spPr bwMode="auto">
            <a:xfrm>
              <a:off x="847" y="198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" name="AutoShape 177"/>
            <p:cNvSpPr>
              <a:spLocks noChangeArrowheads="1"/>
            </p:cNvSpPr>
            <p:nvPr/>
          </p:nvSpPr>
          <p:spPr bwMode="auto">
            <a:xfrm>
              <a:off x="847" y="174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9" name="AutoShape 178"/>
            <p:cNvSpPr>
              <a:spLocks noChangeArrowheads="1"/>
            </p:cNvSpPr>
            <p:nvPr/>
          </p:nvSpPr>
          <p:spPr bwMode="auto">
            <a:xfrm>
              <a:off x="1342" y="149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" name="AutoShape 179"/>
            <p:cNvSpPr>
              <a:spLocks noChangeArrowheads="1"/>
            </p:cNvSpPr>
            <p:nvPr/>
          </p:nvSpPr>
          <p:spPr bwMode="auto">
            <a:xfrm>
              <a:off x="1094" y="149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" name="AutoShape 180"/>
            <p:cNvSpPr>
              <a:spLocks noChangeArrowheads="1"/>
            </p:cNvSpPr>
            <p:nvPr/>
          </p:nvSpPr>
          <p:spPr bwMode="auto">
            <a:xfrm>
              <a:off x="1342" y="174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" name="AutoShape 181"/>
            <p:cNvSpPr>
              <a:spLocks noChangeArrowheads="1"/>
            </p:cNvSpPr>
            <p:nvPr/>
          </p:nvSpPr>
          <p:spPr bwMode="auto">
            <a:xfrm>
              <a:off x="847" y="1499"/>
              <a:ext cx="747" cy="739"/>
            </a:xfrm>
            <a:prstGeom prst="roundRect">
              <a:avLst>
                <a:gd name="adj" fmla="val 134"/>
              </a:avLst>
            </a:prstGeom>
            <a:solidFill>
              <a:srgbClr val="999999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23" name="Group 182"/>
            <p:cNvGrpSpPr>
              <a:grpSpLocks/>
            </p:cNvGrpSpPr>
            <p:nvPr/>
          </p:nvGrpSpPr>
          <p:grpSpPr bwMode="auto">
            <a:xfrm>
              <a:off x="847" y="1499"/>
              <a:ext cx="236" cy="236"/>
              <a:chOff x="847" y="1499"/>
              <a:chExt cx="236" cy="236"/>
            </a:xfrm>
          </p:grpSpPr>
          <p:sp>
            <p:nvSpPr>
              <p:cNvPr id="182" name="AutoShape 183"/>
              <p:cNvSpPr>
                <a:spLocks noChangeArrowheads="1"/>
              </p:cNvSpPr>
              <p:nvPr/>
            </p:nvSpPr>
            <p:spPr bwMode="auto">
              <a:xfrm>
                <a:off x="847" y="1499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3" name="Text Box 184"/>
              <p:cNvSpPr txBox="1">
                <a:spLocks noChangeArrowheads="1"/>
              </p:cNvSpPr>
              <p:nvPr/>
            </p:nvSpPr>
            <p:spPr bwMode="auto">
              <a:xfrm>
                <a:off x="847" y="1510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3</a:t>
                </a:r>
              </a:p>
            </p:txBody>
          </p:sp>
        </p:grpSp>
        <p:grpSp>
          <p:nvGrpSpPr>
            <p:cNvPr id="124" name="Group 185"/>
            <p:cNvGrpSpPr>
              <a:grpSpLocks/>
            </p:cNvGrpSpPr>
            <p:nvPr/>
          </p:nvGrpSpPr>
          <p:grpSpPr bwMode="auto">
            <a:xfrm>
              <a:off x="1342" y="1984"/>
              <a:ext cx="236" cy="236"/>
              <a:chOff x="1342" y="1984"/>
              <a:chExt cx="236" cy="236"/>
            </a:xfrm>
          </p:grpSpPr>
          <p:sp>
            <p:nvSpPr>
              <p:cNvPr id="180" name="AutoShape 186"/>
              <p:cNvSpPr>
                <a:spLocks noChangeArrowheads="1"/>
              </p:cNvSpPr>
              <p:nvPr/>
            </p:nvSpPr>
            <p:spPr bwMode="auto">
              <a:xfrm>
                <a:off x="1342" y="1984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1" name="Text Box 187"/>
              <p:cNvSpPr txBox="1">
                <a:spLocks noChangeArrowheads="1"/>
              </p:cNvSpPr>
              <p:nvPr/>
            </p:nvSpPr>
            <p:spPr bwMode="auto">
              <a:xfrm>
                <a:off x="1342" y="1995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6</a:t>
                </a:r>
              </a:p>
            </p:txBody>
          </p:sp>
        </p:grpSp>
        <p:grpSp>
          <p:nvGrpSpPr>
            <p:cNvPr id="125" name="Group 188"/>
            <p:cNvGrpSpPr>
              <a:grpSpLocks/>
            </p:cNvGrpSpPr>
            <p:nvPr/>
          </p:nvGrpSpPr>
          <p:grpSpPr bwMode="auto">
            <a:xfrm>
              <a:off x="1094" y="1984"/>
              <a:ext cx="237" cy="236"/>
              <a:chOff x="1094" y="1984"/>
              <a:chExt cx="237" cy="236"/>
            </a:xfrm>
          </p:grpSpPr>
          <p:sp>
            <p:nvSpPr>
              <p:cNvPr id="178" name="AutoShape 189"/>
              <p:cNvSpPr>
                <a:spLocks noChangeArrowheads="1"/>
              </p:cNvSpPr>
              <p:nvPr/>
            </p:nvSpPr>
            <p:spPr bwMode="auto">
              <a:xfrm>
                <a:off x="1094" y="1984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9" name="Text Box 190"/>
              <p:cNvSpPr txBox="1">
                <a:spLocks noChangeArrowheads="1"/>
              </p:cNvSpPr>
              <p:nvPr/>
            </p:nvSpPr>
            <p:spPr bwMode="auto">
              <a:xfrm>
                <a:off x="1094" y="1995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5</a:t>
                </a:r>
              </a:p>
            </p:txBody>
          </p:sp>
        </p:grpSp>
        <p:grpSp>
          <p:nvGrpSpPr>
            <p:cNvPr id="126" name="Group 191"/>
            <p:cNvGrpSpPr>
              <a:grpSpLocks/>
            </p:cNvGrpSpPr>
            <p:nvPr/>
          </p:nvGrpSpPr>
          <p:grpSpPr bwMode="auto">
            <a:xfrm>
              <a:off x="1078" y="1742"/>
              <a:ext cx="253" cy="236"/>
              <a:chOff x="1078" y="1742"/>
              <a:chExt cx="253" cy="236"/>
            </a:xfrm>
          </p:grpSpPr>
          <p:sp>
            <p:nvSpPr>
              <p:cNvPr id="176" name="AutoShape 192"/>
              <p:cNvSpPr>
                <a:spLocks noChangeArrowheads="1"/>
              </p:cNvSpPr>
              <p:nvPr/>
            </p:nvSpPr>
            <p:spPr bwMode="auto">
              <a:xfrm>
                <a:off x="1078" y="1742"/>
                <a:ext cx="253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7" name="Text Box 193"/>
              <p:cNvSpPr txBox="1">
                <a:spLocks noChangeArrowheads="1"/>
              </p:cNvSpPr>
              <p:nvPr/>
            </p:nvSpPr>
            <p:spPr bwMode="auto">
              <a:xfrm>
                <a:off x="1078" y="1753"/>
                <a:ext cx="253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4</a:t>
                </a:r>
              </a:p>
            </p:txBody>
          </p:sp>
        </p:grpSp>
        <p:grpSp>
          <p:nvGrpSpPr>
            <p:cNvPr id="127" name="Group 194"/>
            <p:cNvGrpSpPr>
              <a:grpSpLocks/>
            </p:cNvGrpSpPr>
            <p:nvPr/>
          </p:nvGrpSpPr>
          <p:grpSpPr bwMode="auto">
            <a:xfrm>
              <a:off x="847" y="1984"/>
              <a:ext cx="236" cy="236"/>
              <a:chOff x="847" y="1984"/>
              <a:chExt cx="236" cy="236"/>
            </a:xfrm>
          </p:grpSpPr>
          <p:sp>
            <p:nvSpPr>
              <p:cNvPr id="174" name="AutoShape 195"/>
              <p:cNvSpPr>
                <a:spLocks noChangeArrowheads="1"/>
              </p:cNvSpPr>
              <p:nvPr/>
            </p:nvSpPr>
            <p:spPr bwMode="auto">
              <a:xfrm>
                <a:off x="847" y="1984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5" name="Text Box 196"/>
              <p:cNvSpPr txBox="1">
                <a:spLocks noChangeArrowheads="1"/>
              </p:cNvSpPr>
              <p:nvPr/>
            </p:nvSpPr>
            <p:spPr bwMode="auto">
              <a:xfrm>
                <a:off x="847" y="1995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8</a:t>
                </a:r>
              </a:p>
            </p:txBody>
          </p:sp>
        </p:grpSp>
        <p:grpSp>
          <p:nvGrpSpPr>
            <p:cNvPr id="128" name="Group 197"/>
            <p:cNvGrpSpPr>
              <a:grpSpLocks/>
            </p:cNvGrpSpPr>
            <p:nvPr/>
          </p:nvGrpSpPr>
          <p:grpSpPr bwMode="auto">
            <a:xfrm>
              <a:off x="847" y="1742"/>
              <a:ext cx="236" cy="236"/>
              <a:chOff x="847" y="1742"/>
              <a:chExt cx="236" cy="236"/>
            </a:xfrm>
          </p:grpSpPr>
          <p:sp>
            <p:nvSpPr>
              <p:cNvPr id="172" name="AutoShape 198"/>
              <p:cNvSpPr>
                <a:spLocks noChangeArrowheads="1"/>
              </p:cNvSpPr>
              <p:nvPr/>
            </p:nvSpPr>
            <p:spPr bwMode="auto">
              <a:xfrm>
                <a:off x="847" y="174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3" name="Text Box 199"/>
              <p:cNvSpPr txBox="1">
                <a:spLocks noChangeArrowheads="1"/>
              </p:cNvSpPr>
              <p:nvPr/>
            </p:nvSpPr>
            <p:spPr bwMode="auto">
              <a:xfrm>
                <a:off x="847" y="175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1</a:t>
                </a:r>
              </a:p>
            </p:txBody>
          </p:sp>
        </p:grpSp>
        <p:grpSp>
          <p:nvGrpSpPr>
            <p:cNvPr id="129" name="Group 200"/>
            <p:cNvGrpSpPr>
              <a:grpSpLocks/>
            </p:cNvGrpSpPr>
            <p:nvPr/>
          </p:nvGrpSpPr>
          <p:grpSpPr bwMode="auto">
            <a:xfrm>
              <a:off x="1342" y="1746"/>
              <a:ext cx="236" cy="236"/>
              <a:chOff x="1342" y="1746"/>
              <a:chExt cx="236" cy="236"/>
            </a:xfrm>
          </p:grpSpPr>
          <p:sp>
            <p:nvSpPr>
              <p:cNvPr id="170" name="AutoShape 201"/>
              <p:cNvSpPr>
                <a:spLocks noChangeArrowheads="1"/>
              </p:cNvSpPr>
              <p:nvPr/>
            </p:nvSpPr>
            <p:spPr bwMode="auto">
              <a:xfrm>
                <a:off x="1342" y="1746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1" name="Text Box 202"/>
              <p:cNvSpPr txBox="1">
                <a:spLocks noChangeArrowheads="1"/>
              </p:cNvSpPr>
              <p:nvPr/>
            </p:nvSpPr>
            <p:spPr bwMode="auto">
              <a:xfrm>
                <a:off x="1342" y="1757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2</a:t>
                </a:r>
              </a:p>
            </p:txBody>
          </p:sp>
        </p:grpSp>
        <p:grpSp>
          <p:nvGrpSpPr>
            <p:cNvPr id="130" name="Group 203"/>
            <p:cNvGrpSpPr>
              <a:grpSpLocks/>
            </p:cNvGrpSpPr>
            <p:nvPr/>
          </p:nvGrpSpPr>
          <p:grpSpPr bwMode="auto">
            <a:xfrm>
              <a:off x="1094" y="1499"/>
              <a:ext cx="237" cy="236"/>
              <a:chOff x="1094" y="1499"/>
              <a:chExt cx="237" cy="236"/>
            </a:xfrm>
          </p:grpSpPr>
          <p:sp>
            <p:nvSpPr>
              <p:cNvPr id="168" name="AutoShape 204"/>
              <p:cNvSpPr>
                <a:spLocks noChangeArrowheads="1"/>
              </p:cNvSpPr>
              <p:nvPr/>
            </p:nvSpPr>
            <p:spPr bwMode="auto">
              <a:xfrm>
                <a:off x="1094" y="1499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9" name="Text Box 205"/>
              <p:cNvSpPr txBox="1">
                <a:spLocks noChangeArrowheads="1"/>
              </p:cNvSpPr>
              <p:nvPr/>
            </p:nvSpPr>
            <p:spPr bwMode="auto">
              <a:xfrm>
                <a:off x="1094" y="1510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7</a:t>
                </a:r>
              </a:p>
            </p:txBody>
          </p:sp>
        </p:grpSp>
        <p:sp>
          <p:nvSpPr>
            <p:cNvPr id="131" name="AutoShape 206"/>
            <p:cNvSpPr>
              <a:spLocks noChangeArrowheads="1"/>
            </p:cNvSpPr>
            <p:nvPr/>
          </p:nvSpPr>
          <p:spPr bwMode="auto">
            <a:xfrm>
              <a:off x="2316" y="151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" name="AutoShape 207"/>
            <p:cNvSpPr>
              <a:spLocks noChangeArrowheads="1"/>
            </p:cNvSpPr>
            <p:nvPr/>
          </p:nvSpPr>
          <p:spPr bwMode="auto">
            <a:xfrm>
              <a:off x="2811" y="1995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" name="AutoShape 208"/>
            <p:cNvSpPr>
              <a:spLocks noChangeArrowheads="1"/>
            </p:cNvSpPr>
            <p:nvPr/>
          </p:nvSpPr>
          <p:spPr bwMode="auto">
            <a:xfrm>
              <a:off x="2564" y="1995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" name="AutoShape 209"/>
            <p:cNvSpPr>
              <a:spLocks noChangeArrowheads="1"/>
            </p:cNvSpPr>
            <p:nvPr/>
          </p:nvSpPr>
          <p:spPr bwMode="auto">
            <a:xfrm>
              <a:off x="2564" y="175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" name="AutoShape 210"/>
            <p:cNvSpPr>
              <a:spLocks noChangeArrowheads="1"/>
            </p:cNvSpPr>
            <p:nvPr/>
          </p:nvSpPr>
          <p:spPr bwMode="auto">
            <a:xfrm>
              <a:off x="2316" y="1995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6" name="AutoShape 211"/>
            <p:cNvSpPr>
              <a:spLocks noChangeArrowheads="1"/>
            </p:cNvSpPr>
            <p:nvPr/>
          </p:nvSpPr>
          <p:spPr bwMode="auto">
            <a:xfrm>
              <a:off x="2316" y="175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" name="AutoShape 212"/>
            <p:cNvSpPr>
              <a:spLocks noChangeArrowheads="1"/>
            </p:cNvSpPr>
            <p:nvPr/>
          </p:nvSpPr>
          <p:spPr bwMode="auto">
            <a:xfrm>
              <a:off x="2811" y="151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" name="AutoShape 213"/>
            <p:cNvSpPr>
              <a:spLocks noChangeArrowheads="1"/>
            </p:cNvSpPr>
            <p:nvPr/>
          </p:nvSpPr>
          <p:spPr bwMode="auto">
            <a:xfrm>
              <a:off x="2564" y="151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9" name="AutoShape 214"/>
            <p:cNvSpPr>
              <a:spLocks noChangeArrowheads="1"/>
            </p:cNvSpPr>
            <p:nvPr/>
          </p:nvSpPr>
          <p:spPr bwMode="auto">
            <a:xfrm>
              <a:off x="2811" y="1754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" name="AutoShape 215"/>
            <p:cNvSpPr>
              <a:spLocks noChangeArrowheads="1"/>
            </p:cNvSpPr>
            <p:nvPr/>
          </p:nvSpPr>
          <p:spPr bwMode="auto">
            <a:xfrm>
              <a:off x="2316" y="1512"/>
              <a:ext cx="747" cy="740"/>
            </a:xfrm>
            <a:prstGeom prst="roundRect">
              <a:avLst>
                <a:gd name="adj" fmla="val 134"/>
              </a:avLst>
            </a:prstGeom>
            <a:solidFill>
              <a:srgbClr val="999999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41" name="Group 216"/>
            <p:cNvGrpSpPr>
              <a:grpSpLocks/>
            </p:cNvGrpSpPr>
            <p:nvPr/>
          </p:nvGrpSpPr>
          <p:grpSpPr bwMode="auto">
            <a:xfrm>
              <a:off x="2316" y="1512"/>
              <a:ext cx="236" cy="236"/>
              <a:chOff x="2316" y="1512"/>
              <a:chExt cx="236" cy="236"/>
            </a:xfrm>
          </p:grpSpPr>
          <p:sp>
            <p:nvSpPr>
              <p:cNvPr id="166" name="AutoShape 217"/>
              <p:cNvSpPr>
                <a:spLocks noChangeArrowheads="1"/>
              </p:cNvSpPr>
              <p:nvPr/>
            </p:nvSpPr>
            <p:spPr bwMode="auto">
              <a:xfrm>
                <a:off x="2316" y="151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7" name="Text Box 218"/>
              <p:cNvSpPr txBox="1">
                <a:spLocks noChangeArrowheads="1"/>
              </p:cNvSpPr>
              <p:nvPr/>
            </p:nvSpPr>
            <p:spPr bwMode="auto">
              <a:xfrm>
                <a:off x="2316" y="152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3</a:t>
                </a:r>
              </a:p>
            </p:txBody>
          </p:sp>
        </p:grpSp>
        <p:grpSp>
          <p:nvGrpSpPr>
            <p:cNvPr id="142" name="Group 219"/>
            <p:cNvGrpSpPr>
              <a:grpSpLocks/>
            </p:cNvGrpSpPr>
            <p:nvPr/>
          </p:nvGrpSpPr>
          <p:grpSpPr bwMode="auto">
            <a:xfrm>
              <a:off x="2811" y="1752"/>
              <a:ext cx="236" cy="236"/>
              <a:chOff x="2811" y="1752"/>
              <a:chExt cx="236" cy="236"/>
            </a:xfrm>
          </p:grpSpPr>
          <p:sp>
            <p:nvSpPr>
              <p:cNvPr id="164" name="AutoShape 220"/>
              <p:cNvSpPr>
                <a:spLocks noChangeArrowheads="1"/>
              </p:cNvSpPr>
              <p:nvPr/>
            </p:nvSpPr>
            <p:spPr bwMode="auto">
              <a:xfrm>
                <a:off x="2811" y="175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5" name="Text Box 221"/>
              <p:cNvSpPr txBox="1">
                <a:spLocks noChangeArrowheads="1"/>
              </p:cNvSpPr>
              <p:nvPr/>
            </p:nvSpPr>
            <p:spPr bwMode="auto">
              <a:xfrm>
                <a:off x="2811" y="176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6</a:t>
                </a:r>
              </a:p>
            </p:txBody>
          </p:sp>
        </p:grpSp>
        <p:grpSp>
          <p:nvGrpSpPr>
            <p:cNvPr id="143" name="Group 222"/>
            <p:cNvGrpSpPr>
              <a:grpSpLocks/>
            </p:cNvGrpSpPr>
            <p:nvPr/>
          </p:nvGrpSpPr>
          <p:grpSpPr bwMode="auto">
            <a:xfrm>
              <a:off x="2564" y="1995"/>
              <a:ext cx="237" cy="236"/>
              <a:chOff x="2564" y="1995"/>
              <a:chExt cx="237" cy="236"/>
            </a:xfrm>
          </p:grpSpPr>
          <p:sp>
            <p:nvSpPr>
              <p:cNvPr id="162" name="AutoShape 223"/>
              <p:cNvSpPr>
                <a:spLocks noChangeArrowheads="1"/>
              </p:cNvSpPr>
              <p:nvPr/>
            </p:nvSpPr>
            <p:spPr bwMode="auto">
              <a:xfrm>
                <a:off x="2564" y="1995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3" name="Text Box 224"/>
              <p:cNvSpPr txBox="1">
                <a:spLocks noChangeArrowheads="1"/>
              </p:cNvSpPr>
              <p:nvPr/>
            </p:nvSpPr>
            <p:spPr bwMode="auto">
              <a:xfrm>
                <a:off x="2564" y="2006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5</a:t>
                </a:r>
              </a:p>
            </p:txBody>
          </p:sp>
        </p:grpSp>
        <p:grpSp>
          <p:nvGrpSpPr>
            <p:cNvPr id="144" name="Group 225"/>
            <p:cNvGrpSpPr>
              <a:grpSpLocks/>
            </p:cNvGrpSpPr>
            <p:nvPr/>
          </p:nvGrpSpPr>
          <p:grpSpPr bwMode="auto">
            <a:xfrm>
              <a:off x="2547" y="1754"/>
              <a:ext cx="253" cy="236"/>
              <a:chOff x="2547" y="1754"/>
              <a:chExt cx="253" cy="236"/>
            </a:xfrm>
          </p:grpSpPr>
          <p:sp>
            <p:nvSpPr>
              <p:cNvPr id="160" name="AutoShape 226"/>
              <p:cNvSpPr>
                <a:spLocks noChangeArrowheads="1"/>
              </p:cNvSpPr>
              <p:nvPr/>
            </p:nvSpPr>
            <p:spPr bwMode="auto">
              <a:xfrm>
                <a:off x="2547" y="1754"/>
                <a:ext cx="253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1" name="Text Box 227"/>
              <p:cNvSpPr txBox="1">
                <a:spLocks noChangeArrowheads="1"/>
              </p:cNvSpPr>
              <p:nvPr/>
            </p:nvSpPr>
            <p:spPr bwMode="auto">
              <a:xfrm>
                <a:off x="2547" y="1765"/>
                <a:ext cx="253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4</a:t>
                </a:r>
              </a:p>
            </p:txBody>
          </p:sp>
        </p:grpSp>
        <p:grpSp>
          <p:nvGrpSpPr>
            <p:cNvPr id="145" name="Group 228"/>
            <p:cNvGrpSpPr>
              <a:grpSpLocks/>
            </p:cNvGrpSpPr>
            <p:nvPr/>
          </p:nvGrpSpPr>
          <p:grpSpPr bwMode="auto">
            <a:xfrm>
              <a:off x="2316" y="1995"/>
              <a:ext cx="236" cy="236"/>
              <a:chOff x="2316" y="1995"/>
              <a:chExt cx="236" cy="236"/>
            </a:xfrm>
          </p:grpSpPr>
          <p:sp>
            <p:nvSpPr>
              <p:cNvPr id="158" name="AutoShape 229"/>
              <p:cNvSpPr>
                <a:spLocks noChangeArrowheads="1"/>
              </p:cNvSpPr>
              <p:nvPr/>
            </p:nvSpPr>
            <p:spPr bwMode="auto">
              <a:xfrm>
                <a:off x="2316" y="1995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9" name="Text Box 230"/>
              <p:cNvSpPr txBox="1">
                <a:spLocks noChangeArrowheads="1"/>
              </p:cNvSpPr>
              <p:nvPr/>
            </p:nvSpPr>
            <p:spPr bwMode="auto">
              <a:xfrm>
                <a:off x="2316" y="2006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8</a:t>
                </a:r>
              </a:p>
            </p:txBody>
          </p:sp>
        </p:grpSp>
        <p:grpSp>
          <p:nvGrpSpPr>
            <p:cNvPr id="146" name="Group 231"/>
            <p:cNvGrpSpPr>
              <a:grpSpLocks/>
            </p:cNvGrpSpPr>
            <p:nvPr/>
          </p:nvGrpSpPr>
          <p:grpSpPr bwMode="auto">
            <a:xfrm>
              <a:off x="2316" y="1754"/>
              <a:ext cx="236" cy="236"/>
              <a:chOff x="2316" y="1754"/>
              <a:chExt cx="236" cy="236"/>
            </a:xfrm>
          </p:grpSpPr>
          <p:sp>
            <p:nvSpPr>
              <p:cNvPr id="156" name="AutoShape 232"/>
              <p:cNvSpPr>
                <a:spLocks noChangeArrowheads="1"/>
              </p:cNvSpPr>
              <p:nvPr/>
            </p:nvSpPr>
            <p:spPr bwMode="auto">
              <a:xfrm>
                <a:off x="2316" y="1754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7" name="Text Box 233"/>
              <p:cNvSpPr txBox="1">
                <a:spLocks noChangeArrowheads="1"/>
              </p:cNvSpPr>
              <p:nvPr/>
            </p:nvSpPr>
            <p:spPr bwMode="auto">
              <a:xfrm>
                <a:off x="2316" y="1765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1</a:t>
                </a:r>
              </a:p>
            </p:txBody>
          </p:sp>
        </p:grpSp>
        <p:grpSp>
          <p:nvGrpSpPr>
            <p:cNvPr id="147" name="Group 234"/>
            <p:cNvGrpSpPr>
              <a:grpSpLocks/>
            </p:cNvGrpSpPr>
            <p:nvPr/>
          </p:nvGrpSpPr>
          <p:grpSpPr bwMode="auto">
            <a:xfrm>
              <a:off x="2811" y="1512"/>
              <a:ext cx="236" cy="236"/>
              <a:chOff x="2811" y="1512"/>
              <a:chExt cx="236" cy="236"/>
            </a:xfrm>
          </p:grpSpPr>
          <p:sp>
            <p:nvSpPr>
              <p:cNvPr id="154" name="AutoShape 235"/>
              <p:cNvSpPr>
                <a:spLocks noChangeArrowheads="1"/>
              </p:cNvSpPr>
              <p:nvPr/>
            </p:nvSpPr>
            <p:spPr bwMode="auto">
              <a:xfrm>
                <a:off x="2811" y="151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5" name="Text Box 236"/>
              <p:cNvSpPr txBox="1">
                <a:spLocks noChangeArrowheads="1"/>
              </p:cNvSpPr>
              <p:nvPr/>
            </p:nvSpPr>
            <p:spPr bwMode="auto">
              <a:xfrm>
                <a:off x="2811" y="152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2</a:t>
                </a:r>
              </a:p>
            </p:txBody>
          </p:sp>
        </p:grpSp>
        <p:grpSp>
          <p:nvGrpSpPr>
            <p:cNvPr id="148" name="Group 237"/>
            <p:cNvGrpSpPr>
              <a:grpSpLocks/>
            </p:cNvGrpSpPr>
            <p:nvPr/>
          </p:nvGrpSpPr>
          <p:grpSpPr bwMode="auto">
            <a:xfrm>
              <a:off x="2564" y="1512"/>
              <a:ext cx="237" cy="236"/>
              <a:chOff x="2564" y="1512"/>
              <a:chExt cx="237" cy="236"/>
            </a:xfrm>
          </p:grpSpPr>
          <p:sp>
            <p:nvSpPr>
              <p:cNvPr id="152" name="AutoShape 238"/>
              <p:cNvSpPr>
                <a:spLocks noChangeArrowheads="1"/>
              </p:cNvSpPr>
              <p:nvPr/>
            </p:nvSpPr>
            <p:spPr bwMode="auto">
              <a:xfrm>
                <a:off x="2564" y="1512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3" name="Text Box 239"/>
              <p:cNvSpPr txBox="1">
                <a:spLocks noChangeArrowheads="1"/>
              </p:cNvSpPr>
              <p:nvPr/>
            </p:nvSpPr>
            <p:spPr bwMode="auto">
              <a:xfrm>
                <a:off x="2564" y="1523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7</a:t>
                </a:r>
              </a:p>
            </p:txBody>
          </p:sp>
        </p:grpSp>
        <p:sp>
          <p:nvSpPr>
            <p:cNvPr id="149" name="Line 240"/>
            <p:cNvSpPr>
              <a:spLocks noChangeShapeType="1"/>
            </p:cNvSpPr>
            <p:nvPr/>
          </p:nvSpPr>
          <p:spPr bwMode="auto">
            <a:xfrm flipH="1">
              <a:off x="1344" y="958"/>
              <a:ext cx="1344" cy="513"/>
            </a:xfrm>
            <a:prstGeom prst="line">
              <a:avLst/>
            </a:prstGeom>
            <a:noFill/>
            <a:ln w="36000">
              <a:solidFill>
                <a:srgbClr val="EB613D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Line 241"/>
            <p:cNvSpPr>
              <a:spLocks noChangeShapeType="1"/>
            </p:cNvSpPr>
            <p:nvPr/>
          </p:nvSpPr>
          <p:spPr bwMode="auto">
            <a:xfrm>
              <a:off x="2831" y="969"/>
              <a:ext cx="1" cy="519"/>
            </a:xfrm>
            <a:prstGeom prst="line">
              <a:avLst/>
            </a:prstGeom>
            <a:noFill/>
            <a:ln w="36000">
              <a:solidFill>
                <a:srgbClr val="EB613D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Line 242"/>
            <p:cNvSpPr>
              <a:spLocks noChangeShapeType="1"/>
            </p:cNvSpPr>
            <p:nvPr/>
          </p:nvSpPr>
          <p:spPr bwMode="auto">
            <a:xfrm>
              <a:off x="2973" y="958"/>
              <a:ext cx="1484" cy="528"/>
            </a:xfrm>
            <a:prstGeom prst="line">
              <a:avLst/>
            </a:prstGeom>
            <a:noFill/>
            <a:ln w="36000">
              <a:solidFill>
                <a:srgbClr val="EB613D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8" name="Group 243"/>
          <p:cNvGrpSpPr>
            <a:grpSpLocks/>
          </p:cNvGrpSpPr>
          <p:nvPr/>
        </p:nvGrpSpPr>
        <p:grpSpPr bwMode="auto">
          <a:xfrm>
            <a:off x="490394" y="4331154"/>
            <a:ext cx="8388346" cy="2232797"/>
            <a:chOff x="286" y="2263"/>
            <a:chExt cx="5617" cy="1329"/>
          </a:xfrm>
        </p:grpSpPr>
        <p:sp>
          <p:nvSpPr>
            <p:cNvPr id="249" name="AutoShape 244"/>
            <p:cNvSpPr>
              <a:spLocks noChangeArrowheads="1"/>
            </p:cNvSpPr>
            <p:nvPr/>
          </p:nvSpPr>
          <p:spPr bwMode="auto">
            <a:xfrm>
              <a:off x="286" y="2816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0" name="AutoShape 245"/>
            <p:cNvSpPr>
              <a:spLocks noChangeArrowheads="1"/>
            </p:cNvSpPr>
            <p:nvPr/>
          </p:nvSpPr>
          <p:spPr bwMode="auto">
            <a:xfrm>
              <a:off x="781" y="3300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1" name="AutoShape 246"/>
            <p:cNvSpPr>
              <a:spLocks noChangeArrowheads="1"/>
            </p:cNvSpPr>
            <p:nvPr/>
          </p:nvSpPr>
          <p:spPr bwMode="auto">
            <a:xfrm>
              <a:off x="534" y="3300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2" name="AutoShape 247"/>
            <p:cNvSpPr>
              <a:spLocks noChangeArrowheads="1"/>
            </p:cNvSpPr>
            <p:nvPr/>
          </p:nvSpPr>
          <p:spPr bwMode="auto">
            <a:xfrm>
              <a:off x="534" y="305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3" name="AutoShape 248"/>
            <p:cNvSpPr>
              <a:spLocks noChangeArrowheads="1"/>
            </p:cNvSpPr>
            <p:nvPr/>
          </p:nvSpPr>
          <p:spPr bwMode="auto">
            <a:xfrm>
              <a:off x="286" y="3300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4" name="AutoShape 249"/>
            <p:cNvSpPr>
              <a:spLocks noChangeArrowheads="1"/>
            </p:cNvSpPr>
            <p:nvPr/>
          </p:nvSpPr>
          <p:spPr bwMode="auto">
            <a:xfrm>
              <a:off x="286" y="305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5" name="AutoShape 250"/>
            <p:cNvSpPr>
              <a:spLocks noChangeArrowheads="1"/>
            </p:cNvSpPr>
            <p:nvPr/>
          </p:nvSpPr>
          <p:spPr bwMode="auto">
            <a:xfrm>
              <a:off x="781" y="2816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" name="AutoShape 251"/>
            <p:cNvSpPr>
              <a:spLocks noChangeArrowheads="1"/>
            </p:cNvSpPr>
            <p:nvPr/>
          </p:nvSpPr>
          <p:spPr bwMode="auto">
            <a:xfrm>
              <a:off x="534" y="2816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7" name="AutoShape 252"/>
            <p:cNvSpPr>
              <a:spLocks noChangeArrowheads="1"/>
            </p:cNvSpPr>
            <p:nvPr/>
          </p:nvSpPr>
          <p:spPr bwMode="auto">
            <a:xfrm>
              <a:off x="781" y="305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8" name="AutoShape 253"/>
            <p:cNvSpPr>
              <a:spLocks noChangeArrowheads="1"/>
            </p:cNvSpPr>
            <p:nvPr/>
          </p:nvSpPr>
          <p:spPr bwMode="auto">
            <a:xfrm>
              <a:off x="286" y="2816"/>
              <a:ext cx="747" cy="740"/>
            </a:xfrm>
            <a:prstGeom prst="roundRect">
              <a:avLst>
                <a:gd name="adj" fmla="val 134"/>
              </a:avLst>
            </a:prstGeom>
            <a:solidFill>
              <a:srgbClr val="999999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59" name="Group 254"/>
            <p:cNvGrpSpPr>
              <a:grpSpLocks/>
            </p:cNvGrpSpPr>
            <p:nvPr/>
          </p:nvGrpSpPr>
          <p:grpSpPr bwMode="auto">
            <a:xfrm>
              <a:off x="286" y="2816"/>
              <a:ext cx="236" cy="236"/>
              <a:chOff x="286" y="2816"/>
              <a:chExt cx="236" cy="236"/>
            </a:xfrm>
          </p:grpSpPr>
          <p:sp>
            <p:nvSpPr>
              <p:cNvPr id="422" name="AutoShape 255"/>
              <p:cNvSpPr>
                <a:spLocks noChangeArrowheads="1"/>
              </p:cNvSpPr>
              <p:nvPr/>
            </p:nvSpPr>
            <p:spPr bwMode="auto">
              <a:xfrm>
                <a:off x="286" y="2816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" name="Text Box 256"/>
              <p:cNvSpPr txBox="1">
                <a:spLocks noChangeArrowheads="1"/>
              </p:cNvSpPr>
              <p:nvPr/>
            </p:nvSpPr>
            <p:spPr bwMode="auto">
              <a:xfrm>
                <a:off x="286" y="2827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3</a:t>
                </a:r>
              </a:p>
            </p:txBody>
          </p:sp>
        </p:grpSp>
        <p:grpSp>
          <p:nvGrpSpPr>
            <p:cNvPr id="260" name="Group 257"/>
            <p:cNvGrpSpPr>
              <a:grpSpLocks/>
            </p:cNvGrpSpPr>
            <p:nvPr/>
          </p:nvGrpSpPr>
          <p:grpSpPr bwMode="auto">
            <a:xfrm>
              <a:off x="781" y="3300"/>
              <a:ext cx="236" cy="236"/>
              <a:chOff x="781" y="3300"/>
              <a:chExt cx="236" cy="236"/>
            </a:xfrm>
          </p:grpSpPr>
          <p:sp>
            <p:nvSpPr>
              <p:cNvPr id="420" name="AutoShape 258"/>
              <p:cNvSpPr>
                <a:spLocks noChangeArrowheads="1"/>
              </p:cNvSpPr>
              <p:nvPr/>
            </p:nvSpPr>
            <p:spPr bwMode="auto">
              <a:xfrm>
                <a:off x="781" y="3300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" name="Text Box 259"/>
              <p:cNvSpPr txBox="1">
                <a:spLocks noChangeArrowheads="1"/>
              </p:cNvSpPr>
              <p:nvPr/>
            </p:nvSpPr>
            <p:spPr bwMode="auto">
              <a:xfrm>
                <a:off x="781" y="3311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6</a:t>
                </a:r>
              </a:p>
            </p:txBody>
          </p:sp>
        </p:grpSp>
        <p:grpSp>
          <p:nvGrpSpPr>
            <p:cNvPr id="261" name="Group 260"/>
            <p:cNvGrpSpPr>
              <a:grpSpLocks/>
            </p:cNvGrpSpPr>
            <p:nvPr/>
          </p:nvGrpSpPr>
          <p:grpSpPr bwMode="auto">
            <a:xfrm>
              <a:off x="534" y="3300"/>
              <a:ext cx="237" cy="236"/>
              <a:chOff x="534" y="3300"/>
              <a:chExt cx="237" cy="236"/>
            </a:xfrm>
          </p:grpSpPr>
          <p:sp>
            <p:nvSpPr>
              <p:cNvPr id="418" name="AutoShape 261"/>
              <p:cNvSpPr>
                <a:spLocks noChangeArrowheads="1"/>
              </p:cNvSpPr>
              <p:nvPr/>
            </p:nvSpPr>
            <p:spPr bwMode="auto">
              <a:xfrm>
                <a:off x="534" y="3300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" name="Text Box 262"/>
              <p:cNvSpPr txBox="1">
                <a:spLocks noChangeArrowheads="1"/>
              </p:cNvSpPr>
              <p:nvPr/>
            </p:nvSpPr>
            <p:spPr bwMode="auto">
              <a:xfrm>
                <a:off x="534" y="3311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5</a:t>
                </a:r>
              </a:p>
            </p:txBody>
          </p:sp>
        </p:grpSp>
        <p:grpSp>
          <p:nvGrpSpPr>
            <p:cNvPr id="262" name="Group 263"/>
            <p:cNvGrpSpPr>
              <a:grpSpLocks/>
            </p:cNvGrpSpPr>
            <p:nvPr/>
          </p:nvGrpSpPr>
          <p:grpSpPr bwMode="auto">
            <a:xfrm>
              <a:off x="517" y="3059"/>
              <a:ext cx="253" cy="236"/>
              <a:chOff x="517" y="3059"/>
              <a:chExt cx="253" cy="236"/>
            </a:xfrm>
          </p:grpSpPr>
          <p:sp>
            <p:nvSpPr>
              <p:cNvPr id="416" name="AutoShape 264"/>
              <p:cNvSpPr>
                <a:spLocks noChangeArrowheads="1"/>
              </p:cNvSpPr>
              <p:nvPr/>
            </p:nvSpPr>
            <p:spPr bwMode="auto">
              <a:xfrm>
                <a:off x="517" y="3059"/>
                <a:ext cx="253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" name="Text Box 265"/>
              <p:cNvSpPr txBox="1">
                <a:spLocks noChangeArrowheads="1"/>
              </p:cNvSpPr>
              <p:nvPr/>
            </p:nvSpPr>
            <p:spPr bwMode="auto">
              <a:xfrm>
                <a:off x="517" y="3070"/>
                <a:ext cx="253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4</a:t>
                </a:r>
              </a:p>
            </p:txBody>
          </p:sp>
        </p:grpSp>
        <p:grpSp>
          <p:nvGrpSpPr>
            <p:cNvPr id="263" name="Group 266"/>
            <p:cNvGrpSpPr>
              <a:grpSpLocks/>
            </p:cNvGrpSpPr>
            <p:nvPr/>
          </p:nvGrpSpPr>
          <p:grpSpPr bwMode="auto">
            <a:xfrm>
              <a:off x="286" y="3300"/>
              <a:ext cx="236" cy="236"/>
              <a:chOff x="286" y="3300"/>
              <a:chExt cx="236" cy="236"/>
            </a:xfrm>
          </p:grpSpPr>
          <p:sp>
            <p:nvSpPr>
              <p:cNvPr id="414" name="AutoShape 267"/>
              <p:cNvSpPr>
                <a:spLocks noChangeArrowheads="1"/>
              </p:cNvSpPr>
              <p:nvPr/>
            </p:nvSpPr>
            <p:spPr bwMode="auto">
              <a:xfrm>
                <a:off x="286" y="3300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" name="Text Box 268"/>
              <p:cNvSpPr txBox="1">
                <a:spLocks noChangeArrowheads="1"/>
              </p:cNvSpPr>
              <p:nvPr/>
            </p:nvSpPr>
            <p:spPr bwMode="auto">
              <a:xfrm>
                <a:off x="286" y="3311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8</a:t>
                </a:r>
              </a:p>
            </p:txBody>
          </p:sp>
        </p:grpSp>
        <p:grpSp>
          <p:nvGrpSpPr>
            <p:cNvPr id="264" name="Group 269"/>
            <p:cNvGrpSpPr>
              <a:grpSpLocks/>
            </p:cNvGrpSpPr>
            <p:nvPr/>
          </p:nvGrpSpPr>
          <p:grpSpPr bwMode="auto">
            <a:xfrm>
              <a:off x="286" y="3059"/>
              <a:ext cx="236" cy="236"/>
              <a:chOff x="286" y="3059"/>
              <a:chExt cx="236" cy="236"/>
            </a:xfrm>
          </p:grpSpPr>
          <p:sp>
            <p:nvSpPr>
              <p:cNvPr id="412" name="AutoShape 270"/>
              <p:cNvSpPr>
                <a:spLocks noChangeArrowheads="1"/>
              </p:cNvSpPr>
              <p:nvPr/>
            </p:nvSpPr>
            <p:spPr bwMode="auto">
              <a:xfrm>
                <a:off x="286" y="3059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" name="Text Box 271"/>
              <p:cNvSpPr txBox="1">
                <a:spLocks noChangeArrowheads="1"/>
              </p:cNvSpPr>
              <p:nvPr/>
            </p:nvSpPr>
            <p:spPr bwMode="auto">
              <a:xfrm>
                <a:off x="286" y="3070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1</a:t>
                </a:r>
              </a:p>
            </p:txBody>
          </p:sp>
        </p:grpSp>
        <p:grpSp>
          <p:nvGrpSpPr>
            <p:cNvPr id="265" name="Group 272"/>
            <p:cNvGrpSpPr>
              <a:grpSpLocks/>
            </p:cNvGrpSpPr>
            <p:nvPr/>
          </p:nvGrpSpPr>
          <p:grpSpPr bwMode="auto">
            <a:xfrm>
              <a:off x="781" y="3062"/>
              <a:ext cx="236" cy="236"/>
              <a:chOff x="781" y="3062"/>
              <a:chExt cx="236" cy="236"/>
            </a:xfrm>
          </p:grpSpPr>
          <p:sp>
            <p:nvSpPr>
              <p:cNvPr id="410" name="AutoShape 273"/>
              <p:cNvSpPr>
                <a:spLocks noChangeArrowheads="1"/>
              </p:cNvSpPr>
              <p:nvPr/>
            </p:nvSpPr>
            <p:spPr bwMode="auto">
              <a:xfrm>
                <a:off x="781" y="306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" name="Text Box 274"/>
              <p:cNvSpPr txBox="1">
                <a:spLocks noChangeArrowheads="1"/>
              </p:cNvSpPr>
              <p:nvPr/>
            </p:nvSpPr>
            <p:spPr bwMode="auto">
              <a:xfrm>
                <a:off x="781" y="307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2</a:t>
                </a:r>
              </a:p>
            </p:txBody>
          </p:sp>
        </p:grpSp>
        <p:grpSp>
          <p:nvGrpSpPr>
            <p:cNvPr id="266" name="Group 275"/>
            <p:cNvGrpSpPr>
              <a:grpSpLocks/>
            </p:cNvGrpSpPr>
            <p:nvPr/>
          </p:nvGrpSpPr>
          <p:grpSpPr bwMode="auto">
            <a:xfrm>
              <a:off x="783" y="2816"/>
              <a:ext cx="237" cy="236"/>
              <a:chOff x="783" y="2816"/>
              <a:chExt cx="237" cy="236"/>
            </a:xfrm>
          </p:grpSpPr>
          <p:sp>
            <p:nvSpPr>
              <p:cNvPr id="408" name="AutoShape 276"/>
              <p:cNvSpPr>
                <a:spLocks noChangeArrowheads="1"/>
              </p:cNvSpPr>
              <p:nvPr/>
            </p:nvSpPr>
            <p:spPr bwMode="auto">
              <a:xfrm>
                <a:off x="783" y="2816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9" name="Text Box 277"/>
              <p:cNvSpPr txBox="1">
                <a:spLocks noChangeArrowheads="1"/>
              </p:cNvSpPr>
              <p:nvPr/>
            </p:nvSpPr>
            <p:spPr bwMode="auto">
              <a:xfrm>
                <a:off x="783" y="2827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7</a:t>
                </a:r>
              </a:p>
            </p:txBody>
          </p:sp>
        </p:grpSp>
        <p:sp>
          <p:nvSpPr>
            <p:cNvPr id="267" name="AutoShape 278"/>
            <p:cNvSpPr>
              <a:spLocks noChangeArrowheads="1"/>
            </p:cNvSpPr>
            <p:nvPr/>
          </p:nvSpPr>
          <p:spPr bwMode="auto">
            <a:xfrm>
              <a:off x="2016" y="285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8" name="AutoShape 279"/>
            <p:cNvSpPr>
              <a:spLocks noChangeArrowheads="1"/>
            </p:cNvSpPr>
            <p:nvPr/>
          </p:nvSpPr>
          <p:spPr bwMode="auto">
            <a:xfrm>
              <a:off x="2509" y="3336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9" name="AutoShape 280"/>
            <p:cNvSpPr>
              <a:spLocks noChangeArrowheads="1"/>
            </p:cNvSpPr>
            <p:nvPr/>
          </p:nvSpPr>
          <p:spPr bwMode="auto">
            <a:xfrm>
              <a:off x="2263" y="3336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0" name="AutoShape 281"/>
            <p:cNvSpPr>
              <a:spLocks noChangeArrowheads="1"/>
            </p:cNvSpPr>
            <p:nvPr/>
          </p:nvSpPr>
          <p:spPr bwMode="auto">
            <a:xfrm>
              <a:off x="2263" y="309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1" name="AutoShape 282"/>
            <p:cNvSpPr>
              <a:spLocks noChangeArrowheads="1"/>
            </p:cNvSpPr>
            <p:nvPr/>
          </p:nvSpPr>
          <p:spPr bwMode="auto">
            <a:xfrm>
              <a:off x="2016" y="3336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2" name="AutoShape 283"/>
            <p:cNvSpPr>
              <a:spLocks noChangeArrowheads="1"/>
            </p:cNvSpPr>
            <p:nvPr/>
          </p:nvSpPr>
          <p:spPr bwMode="auto">
            <a:xfrm>
              <a:off x="2016" y="309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" name="AutoShape 284"/>
            <p:cNvSpPr>
              <a:spLocks noChangeArrowheads="1"/>
            </p:cNvSpPr>
            <p:nvPr/>
          </p:nvSpPr>
          <p:spPr bwMode="auto">
            <a:xfrm>
              <a:off x="2509" y="285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4" name="AutoShape 285"/>
            <p:cNvSpPr>
              <a:spLocks noChangeArrowheads="1"/>
            </p:cNvSpPr>
            <p:nvPr/>
          </p:nvSpPr>
          <p:spPr bwMode="auto">
            <a:xfrm>
              <a:off x="2263" y="285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5" name="AutoShape 286"/>
            <p:cNvSpPr>
              <a:spLocks noChangeArrowheads="1"/>
            </p:cNvSpPr>
            <p:nvPr/>
          </p:nvSpPr>
          <p:spPr bwMode="auto">
            <a:xfrm>
              <a:off x="2509" y="309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" name="AutoShape 287"/>
            <p:cNvSpPr>
              <a:spLocks noChangeArrowheads="1"/>
            </p:cNvSpPr>
            <p:nvPr/>
          </p:nvSpPr>
          <p:spPr bwMode="auto">
            <a:xfrm>
              <a:off x="2016" y="2852"/>
              <a:ext cx="747" cy="740"/>
            </a:xfrm>
            <a:prstGeom prst="roundRect">
              <a:avLst>
                <a:gd name="adj" fmla="val 134"/>
              </a:avLst>
            </a:prstGeom>
            <a:solidFill>
              <a:srgbClr val="999999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77" name="Group 288"/>
            <p:cNvGrpSpPr>
              <a:grpSpLocks/>
            </p:cNvGrpSpPr>
            <p:nvPr/>
          </p:nvGrpSpPr>
          <p:grpSpPr bwMode="auto">
            <a:xfrm>
              <a:off x="2016" y="2852"/>
              <a:ext cx="236" cy="236"/>
              <a:chOff x="2016" y="2852"/>
              <a:chExt cx="236" cy="236"/>
            </a:xfrm>
          </p:grpSpPr>
          <p:sp>
            <p:nvSpPr>
              <p:cNvPr id="406" name="AutoShape 289"/>
              <p:cNvSpPr>
                <a:spLocks noChangeArrowheads="1"/>
              </p:cNvSpPr>
              <p:nvPr/>
            </p:nvSpPr>
            <p:spPr bwMode="auto">
              <a:xfrm>
                <a:off x="2016" y="285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7" name="Text Box 290"/>
              <p:cNvSpPr txBox="1">
                <a:spLocks noChangeArrowheads="1"/>
              </p:cNvSpPr>
              <p:nvPr/>
            </p:nvSpPr>
            <p:spPr bwMode="auto">
              <a:xfrm>
                <a:off x="2016" y="286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 dirty="0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3</a:t>
                </a:r>
              </a:p>
            </p:txBody>
          </p:sp>
        </p:grpSp>
        <p:grpSp>
          <p:nvGrpSpPr>
            <p:cNvPr id="278" name="Group 291"/>
            <p:cNvGrpSpPr>
              <a:grpSpLocks/>
            </p:cNvGrpSpPr>
            <p:nvPr/>
          </p:nvGrpSpPr>
          <p:grpSpPr bwMode="auto">
            <a:xfrm>
              <a:off x="2509" y="3091"/>
              <a:ext cx="236" cy="236"/>
              <a:chOff x="2509" y="3091"/>
              <a:chExt cx="236" cy="236"/>
            </a:xfrm>
          </p:grpSpPr>
          <p:sp>
            <p:nvSpPr>
              <p:cNvPr id="404" name="AutoShape 292"/>
              <p:cNvSpPr>
                <a:spLocks noChangeArrowheads="1"/>
              </p:cNvSpPr>
              <p:nvPr/>
            </p:nvSpPr>
            <p:spPr bwMode="auto">
              <a:xfrm>
                <a:off x="2509" y="3091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5" name="Text Box 293"/>
              <p:cNvSpPr txBox="1">
                <a:spLocks noChangeArrowheads="1"/>
              </p:cNvSpPr>
              <p:nvPr/>
            </p:nvSpPr>
            <p:spPr bwMode="auto">
              <a:xfrm>
                <a:off x="2509" y="3102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6</a:t>
                </a:r>
              </a:p>
            </p:txBody>
          </p:sp>
        </p:grpSp>
        <p:grpSp>
          <p:nvGrpSpPr>
            <p:cNvPr id="279" name="Group 294"/>
            <p:cNvGrpSpPr>
              <a:grpSpLocks/>
            </p:cNvGrpSpPr>
            <p:nvPr/>
          </p:nvGrpSpPr>
          <p:grpSpPr bwMode="auto">
            <a:xfrm>
              <a:off x="2513" y="3336"/>
              <a:ext cx="237" cy="236"/>
              <a:chOff x="2513" y="3336"/>
              <a:chExt cx="237" cy="236"/>
            </a:xfrm>
          </p:grpSpPr>
          <p:sp>
            <p:nvSpPr>
              <p:cNvPr id="402" name="AutoShape 295"/>
              <p:cNvSpPr>
                <a:spLocks noChangeArrowheads="1"/>
              </p:cNvSpPr>
              <p:nvPr/>
            </p:nvSpPr>
            <p:spPr bwMode="auto">
              <a:xfrm>
                <a:off x="2513" y="3336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3" name="Text Box 296"/>
              <p:cNvSpPr txBox="1">
                <a:spLocks noChangeArrowheads="1"/>
              </p:cNvSpPr>
              <p:nvPr/>
            </p:nvSpPr>
            <p:spPr bwMode="auto">
              <a:xfrm>
                <a:off x="2513" y="3347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5</a:t>
                </a:r>
              </a:p>
            </p:txBody>
          </p:sp>
        </p:grpSp>
        <p:grpSp>
          <p:nvGrpSpPr>
            <p:cNvPr id="280" name="Group 297"/>
            <p:cNvGrpSpPr>
              <a:grpSpLocks/>
            </p:cNvGrpSpPr>
            <p:nvPr/>
          </p:nvGrpSpPr>
          <p:grpSpPr bwMode="auto">
            <a:xfrm>
              <a:off x="2247" y="3092"/>
              <a:ext cx="253" cy="236"/>
              <a:chOff x="2247" y="3092"/>
              <a:chExt cx="253" cy="236"/>
            </a:xfrm>
          </p:grpSpPr>
          <p:sp>
            <p:nvSpPr>
              <p:cNvPr id="400" name="AutoShape 298"/>
              <p:cNvSpPr>
                <a:spLocks noChangeArrowheads="1"/>
              </p:cNvSpPr>
              <p:nvPr/>
            </p:nvSpPr>
            <p:spPr bwMode="auto">
              <a:xfrm>
                <a:off x="2247" y="3092"/>
                <a:ext cx="253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1" name="Text Box 299"/>
              <p:cNvSpPr txBox="1">
                <a:spLocks noChangeArrowheads="1"/>
              </p:cNvSpPr>
              <p:nvPr/>
            </p:nvSpPr>
            <p:spPr bwMode="auto">
              <a:xfrm>
                <a:off x="2247" y="3103"/>
                <a:ext cx="253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4</a:t>
                </a:r>
              </a:p>
            </p:txBody>
          </p:sp>
        </p:grpSp>
        <p:grpSp>
          <p:nvGrpSpPr>
            <p:cNvPr id="281" name="Group 300"/>
            <p:cNvGrpSpPr>
              <a:grpSpLocks/>
            </p:cNvGrpSpPr>
            <p:nvPr/>
          </p:nvGrpSpPr>
          <p:grpSpPr bwMode="auto">
            <a:xfrm>
              <a:off x="2016" y="3336"/>
              <a:ext cx="236" cy="236"/>
              <a:chOff x="2016" y="3336"/>
              <a:chExt cx="236" cy="236"/>
            </a:xfrm>
          </p:grpSpPr>
          <p:sp>
            <p:nvSpPr>
              <p:cNvPr id="398" name="AutoShape 301"/>
              <p:cNvSpPr>
                <a:spLocks noChangeArrowheads="1"/>
              </p:cNvSpPr>
              <p:nvPr/>
            </p:nvSpPr>
            <p:spPr bwMode="auto">
              <a:xfrm>
                <a:off x="2016" y="3336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9" name="Text Box 302"/>
              <p:cNvSpPr txBox="1">
                <a:spLocks noChangeArrowheads="1"/>
              </p:cNvSpPr>
              <p:nvPr/>
            </p:nvSpPr>
            <p:spPr bwMode="auto">
              <a:xfrm>
                <a:off x="2016" y="3347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8</a:t>
                </a:r>
              </a:p>
            </p:txBody>
          </p:sp>
        </p:grpSp>
        <p:grpSp>
          <p:nvGrpSpPr>
            <p:cNvPr id="282" name="Group 303"/>
            <p:cNvGrpSpPr>
              <a:grpSpLocks/>
            </p:cNvGrpSpPr>
            <p:nvPr/>
          </p:nvGrpSpPr>
          <p:grpSpPr bwMode="auto">
            <a:xfrm>
              <a:off x="2016" y="3092"/>
              <a:ext cx="236" cy="236"/>
              <a:chOff x="2016" y="3092"/>
              <a:chExt cx="236" cy="236"/>
            </a:xfrm>
          </p:grpSpPr>
          <p:sp>
            <p:nvSpPr>
              <p:cNvPr id="396" name="AutoShape 304"/>
              <p:cNvSpPr>
                <a:spLocks noChangeArrowheads="1"/>
              </p:cNvSpPr>
              <p:nvPr/>
            </p:nvSpPr>
            <p:spPr bwMode="auto">
              <a:xfrm>
                <a:off x="2016" y="309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7" name="Text Box 305"/>
              <p:cNvSpPr txBox="1">
                <a:spLocks noChangeArrowheads="1"/>
              </p:cNvSpPr>
              <p:nvPr/>
            </p:nvSpPr>
            <p:spPr bwMode="auto">
              <a:xfrm>
                <a:off x="2016" y="310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1</a:t>
                </a:r>
              </a:p>
            </p:txBody>
          </p:sp>
        </p:grpSp>
        <p:grpSp>
          <p:nvGrpSpPr>
            <p:cNvPr id="283" name="Group 306"/>
            <p:cNvGrpSpPr>
              <a:grpSpLocks/>
            </p:cNvGrpSpPr>
            <p:nvPr/>
          </p:nvGrpSpPr>
          <p:grpSpPr bwMode="auto">
            <a:xfrm>
              <a:off x="2509" y="2852"/>
              <a:ext cx="236" cy="236"/>
              <a:chOff x="2509" y="2852"/>
              <a:chExt cx="236" cy="236"/>
            </a:xfrm>
          </p:grpSpPr>
          <p:sp>
            <p:nvSpPr>
              <p:cNvPr id="394" name="AutoShape 307"/>
              <p:cNvSpPr>
                <a:spLocks noChangeArrowheads="1"/>
              </p:cNvSpPr>
              <p:nvPr/>
            </p:nvSpPr>
            <p:spPr bwMode="auto">
              <a:xfrm>
                <a:off x="2509" y="285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5" name="Text Box 308"/>
              <p:cNvSpPr txBox="1">
                <a:spLocks noChangeArrowheads="1"/>
              </p:cNvSpPr>
              <p:nvPr/>
            </p:nvSpPr>
            <p:spPr bwMode="auto">
              <a:xfrm>
                <a:off x="2509" y="286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2</a:t>
                </a:r>
              </a:p>
            </p:txBody>
          </p:sp>
        </p:grpSp>
        <p:grpSp>
          <p:nvGrpSpPr>
            <p:cNvPr id="284" name="Group 309"/>
            <p:cNvGrpSpPr>
              <a:grpSpLocks/>
            </p:cNvGrpSpPr>
            <p:nvPr/>
          </p:nvGrpSpPr>
          <p:grpSpPr bwMode="auto">
            <a:xfrm>
              <a:off x="2263" y="2852"/>
              <a:ext cx="237" cy="236"/>
              <a:chOff x="2263" y="2852"/>
              <a:chExt cx="237" cy="236"/>
            </a:xfrm>
          </p:grpSpPr>
          <p:sp>
            <p:nvSpPr>
              <p:cNvPr id="392" name="AutoShape 310"/>
              <p:cNvSpPr>
                <a:spLocks noChangeArrowheads="1"/>
              </p:cNvSpPr>
              <p:nvPr/>
            </p:nvSpPr>
            <p:spPr bwMode="auto">
              <a:xfrm>
                <a:off x="2263" y="2852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3" name="Text Box 311"/>
              <p:cNvSpPr txBox="1">
                <a:spLocks noChangeArrowheads="1"/>
              </p:cNvSpPr>
              <p:nvPr/>
            </p:nvSpPr>
            <p:spPr bwMode="auto">
              <a:xfrm>
                <a:off x="2263" y="2863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7</a:t>
                </a:r>
              </a:p>
            </p:txBody>
          </p:sp>
        </p:grpSp>
        <p:sp>
          <p:nvSpPr>
            <p:cNvPr id="285" name="AutoShape 312"/>
            <p:cNvSpPr>
              <a:spLocks noChangeArrowheads="1"/>
            </p:cNvSpPr>
            <p:nvPr/>
          </p:nvSpPr>
          <p:spPr bwMode="auto">
            <a:xfrm>
              <a:off x="3212" y="2836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" name="AutoShape 313"/>
            <p:cNvSpPr>
              <a:spLocks noChangeArrowheads="1"/>
            </p:cNvSpPr>
            <p:nvPr/>
          </p:nvSpPr>
          <p:spPr bwMode="auto">
            <a:xfrm>
              <a:off x="3710" y="332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" name="AutoShape 314"/>
            <p:cNvSpPr>
              <a:spLocks noChangeArrowheads="1"/>
            </p:cNvSpPr>
            <p:nvPr/>
          </p:nvSpPr>
          <p:spPr bwMode="auto">
            <a:xfrm>
              <a:off x="3461" y="332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" name="AutoShape 315"/>
            <p:cNvSpPr>
              <a:spLocks noChangeArrowheads="1"/>
            </p:cNvSpPr>
            <p:nvPr/>
          </p:nvSpPr>
          <p:spPr bwMode="auto">
            <a:xfrm>
              <a:off x="3461" y="307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9" name="AutoShape 316"/>
            <p:cNvSpPr>
              <a:spLocks noChangeArrowheads="1"/>
            </p:cNvSpPr>
            <p:nvPr/>
          </p:nvSpPr>
          <p:spPr bwMode="auto">
            <a:xfrm>
              <a:off x="3212" y="332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0" name="AutoShape 317"/>
            <p:cNvSpPr>
              <a:spLocks noChangeArrowheads="1"/>
            </p:cNvSpPr>
            <p:nvPr/>
          </p:nvSpPr>
          <p:spPr bwMode="auto">
            <a:xfrm>
              <a:off x="3212" y="307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1" name="AutoShape 318"/>
            <p:cNvSpPr>
              <a:spLocks noChangeArrowheads="1"/>
            </p:cNvSpPr>
            <p:nvPr/>
          </p:nvSpPr>
          <p:spPr bwMode="auto">
            <a:xfrm>
              <a:off x="3710" y="2836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2" name="AutoShape 319"/>
            <p:cNvSpPr>
              <a:spLocks noChangeArrowheads="1"/>
            </p:cNvSpPr>
            <p:nvPr/>
          </p:nvSpPr>
          <p:spPr bwMode="auto">
            <a:xfrm>
              <a:off x="3461" y="2836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3" name="AutoShape 320"/>
            <p:cNvSpPr>
              <a:spLocks noChangeArrowheads="1"/>
            </p:cNvSpPr>
            <p:nvPr/>
          </p:nvSpPr>
          <p:spPr bwMode="auto">
            <a:xfrm>
              <a:off x="3710" y="307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4" name="AutoShape 321"/>
            <p:cNvSpPr>
              <a:spLocks noChangeArrowheads="1"/>
            </p:cNvSpPr>
            <p:nvPr/>
          </p:nvSpPr>
          <p:spPr bwMode="auto">
            <a:xfrm>
              <a:off x="3212" y="2836"/>
              <a:ext cx="747" cy="739"/>
            </a:xfrm>
            <a:prstGeom prst="roundRect">
              <a:avLst>
                <a:gd name="adj" fmla="val 134"/>
              </a:avLst>
            </a:prstGeom>
            <a:solidFill>
              <a:srgbClr val="999999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95" name="Group 322"/>
            <p:cNvGrpSpPr>
              <a:grpSpLocks/>
            </p:cNvGrpSpPr>
            <p:nvPr/>
          </p:nvGrpSpPr>
          <p:grpSpPr bwMode="auto">
            <a:xfrm>
              <a:off x="3212" y="2836"/>
              <a:ext cx="236" cy="236"/>
              <a:chOff x="3212" y="2836"/>
              <a:chExt cx="236" cy="236"/>
            </a:xfrm>
          </p:grpSpPr>
          <p:sp>
            <p:nvSpPr>
              <p:cNvPr id="390" name="AutoShape 323"/>
              <p:cNvSpPr>
                <a:spLocks noChangeArrowheads="1"/>
              </p:cNvSpPr>
              <p:nvPr/>
            </p:nvSpPr>
            <p:spPr bwMode="auto">
              <a:xfrm>
                <a:off x="3212" y="2836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1" name="Text Box 324"/>
              <p:cNvSpPr txBox="1">
                <a:spLocks noChangeArrowheads="1"/>
              </p:cNvSpPr>
              <p:nvPr/>
            </p:nvSpPr>
            <p:spPr bwMode="auto">
              <a:xfrm>
                <a:off x="3212" y="2847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3</a:t>
                </a:r>
              </a:p>
            </p:txBody>
          </p:sp>
        </p:grpSp>
        <p:grpSp>
          <p:nvGrpSpPr>
            <p:cNvPr id="296" name="Group 325"/>
            <p:cNvGrpSpPr>
              <a:grpSpLocks/>
            </p:cNvGrpSpPr>
            <p:nvPr/>
          </p:nvGrpSpPr>
          <p:grpSpPr bwMode="auto">
            <a:xfrm>
              <a:off x="3710" y="3322"/>
              <a:ext cx="236" cy="236"/>
              <a:chOff x="3710" y="3322"/>
              <a:chExt cx="236" cy="236"/>
            </a:xfrm>
          </p:grpSpPr>
          <p:sp>
            <p:nvSpPr>
              <p:cNvPr id="388" name="AutoShape 326"/>
              <p:cNvSpPr>
                <a:spLocks noChangeArrowheads="1"/>
              </p:cNvSpPr>
              <p:nvPr/>
            </p:nvSpPr>
            <p:spPr bwMode="auto">
              <a:xfrm>
                <a:off x="3710" y="332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" name="Text Box 327"/>
              <p:cNvSpPr txBox="1">
                <a:spLocks noChangeArrowheads="1"/>
              </p:cNvSpPr>
              <p:nvPr/>
            </p:nvSpPr>
            <p:spPr bwMode="auto">
              <a:xfrm>
                <a:off x="3710" y="333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6</a:t>
                </a:r>
              </a:p>
            </p:txBody>
          </p:sp>
        </p:grpSp>
        <p:grpSp>
          <p:nvGrpSpPr>
            <p:cNvPr id="297" name="Group 328"/>
            <p:cNvGrpSpPr>
              <a:grpSpLocks/>
            </p:cNvGrpSpPr>
            <p:nvPr/>
          </p:nvGrpSpPr>
          <p:grpSpPr bwMode="auto">
            <a:xfrm>
              <a:off x="3461" y="3322"/>
              <a:ext cx="237" cy="236"/>
              <a:chOff x="3461" y="3322"/>
              <a:chExt cx="237" cy="236"/>
            </a:xfrm>
          </p:grpSpPr>
          <p:sp>
            <p:nvSpPr>
              <p:cNvPr id="386" name="AutoShape 329"/>
              <p:cNvSpPr>
                <a:spLocks noChangeArrowheads="1"/>
              </p:cNvSpPr>
              <p:nvPr/>
            </p:nvSpPr>
            <p:spPr bwMode="auto">
              <a:xfrm>
                <a:off x="3461" y="3322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7" name="Text Box 330"/>
              <p:cNvSpPr txBox="1">
                <a:spLocks noChangeArrowheads="1"/>
              </p:cNvSpPr>
              <p:nvPr/>
            </p:nvSpPr>
            <p:spPr bwMode="auto">
              <a:xfrm>
                <a:off x="3461" y="3333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5</a:t>
                </a:r>
              </a:p>
            </p:txBody>
          </p:sp>
        </p:grpSp>
        <p:grpSp>
          <p:nvGrpSpPr>
            <p:cNvPr id="298" name="Group 331"/>
            <p:cNvGrpSpPr>
              <a:grpSpLocks/>
            </p:cNvGrpSpPr>
            <p:nvPr/>
          </p:nvGrpSpPr>
          <p:grpSpPr bwMode="auto">
            <a:xfrm>
              <a:off x="3695" y="3079"/>
              <a:ext cx="253" cy="236"/>
              <a:chOff x="3695" y="3079"/>
              <a:chExt cx="253" cy="236"/>
            </a:xfrm>
          </p:grpSpPr>
          <p:sp>
            <p:nvSpPr>
              <p:cNvPr id="384" name="AutoShape 332"/>
              <p:cNvSpPr>
                <a:spLocks noChangeArrowheads="1"/>
              </p:cNvSpPr>
              <p:nvPr/>
            </p:nvSpPr>
            <p:spPr bwMode="auto">
              <a:xfrm>
                <a:off x="3695" y="3079"/>
                <a:ext cx="253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5" name="Text Box 333"/>
              <p:cNvSpPr txBox="1">
                <a:spLocks noChangeArrowheads="1"/>
              </p:cNvSpPr>
              <p:nvPr/>
            </p:nvSpPr>
            <p:spPr bwMode="auto">
              <a:xfrm>
                <a:off x="3695" y="3090"/>
                <a:ext cx="253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4</a:t>
                </a:r>
              </a:p>
            </p:txBody>
          </p:sp>
        </p:grpSp>
        <p:grpSp>
          <p:nvGrpSpPr>
            <p:cNvPr id="299" name="Group 334"/>
            <p:cNvGrpSpPr>
              <a:grpSpLocks/>
            </p:cNvGrpSpPr>
            <p:nvPr/>
          </p:nvGrpSpPr>
          <p:grpSpPr bwMode="auto">
            <a:xfrm>
              <a:off x="3212" y="3322"/>
              <a:ext cx="236" cy="236"/>
              <a:chOff x="3212" y="3322"/>
              <a:chExt cx="236" cy="236"/>
            </a:xfrm>
          </p:grpSpPr>
          <p:sp>
            <p:nvSpPr>
              <p:cNvPr id="382" name="AutoShape 335"/>
              <p:cNvSpPr>
                <a:spLocks noChangeArrowheads="1"/>
              </p:cNvSpPr>
              <p:nvPr/>
            </p:nvSpPr>
            <p:spPr bwMode="auto">
              <a:xfrm>
                <a:off x="3212" y="332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3" name="Text Box 336"/>
              <p:cNvSpPr txBox="1">
                <a:spLocks noChangeArrowheads="1"/>
              </p:cNvSpPr>
              <p:nvPr/>
            </p:nvSpPr>
            <p:spPr bwMode="auto">
              <a:xfrm>
                <a:off x="3212" y="333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8</a:t>
                </a:r>
              </a:p>
            </p:txBody>
          </p:sp>
        </p:grpSp>
        <p:grpSp>
          <p:nvGrpSpPr>
            <p:cNvPr id="300" name="Group 337"/>
            <p:cNvGrpSpPr>
              <a:grpSpLocks/>
            </p:cNvGrpSpPr>
            <p:nvPr/>
          </p:nvGrpSpPr>
          <p:grpSpPr bwMode="auto">
            <a:xfrm>
              <a:off x="3463" y="3079"/>
              <a:ext cx="236" cy="236"/>
              <a:chOff x="3463" y="3079"/>
              <a:chExt cx="236" cy="236"/>
            </a:xfrm>
          </p:grpSpPr>
          <p:sp>
            <p:nvSpPr>
              <p:cNvPr id="380" name="AutoShape 338"/>
              <p:cNvSpPr>
                <a:spLocks noChangeArrowheads="1"/>
              </p:cNvSpPr>
              <p:nvPr/>
            </p:nvSpPr>
            <p:spPr bwMode="auto">
              <a:xfrm>
                <a:off x="3463" y="3079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1" name="Text Box 339"/>
              <p:cNvSpPr txBox="1">
                <a:spLocks noChangeArrowheads="1"/>
              </p:cNvSpPr>
              <p:nvPr/>
            </p:nvSpPr>
            <p:spPr bwMode="auto">
              <a:xfrm>
                <a:off x="3463" y="3090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1</a:t>
                </a:r>
              </a:p>
            </p:txBody>
          </p:sp>
        </p:grpSp>
        <p:grpSp>
          <p:nvGrpSpPr>
            <p:cNvPr id="301" name="Group 340"/>
            <p:cNvGrpSpPr>
              <a:grpSpLocks/>
            </p:cNvGrpSpPr>
            <p:nvPr/>
          </p:nvGrpSpPr>
          <p:grpSpPr bwMode="auto">
            <a:xfrm>
              <a:off x="3710" y="2836"/>
              <a:ext cx="236" cy="236"/>
              <a:chOff x="3710" y="2836"/>
              <a:chExt cx="236" cy="236"/>
            </a:xfrm>
          </p:grpSpPr>
          <p:sp>
            <p:nvSpPr>
              <p:cNvPr id="378" name="AutoShape 341"/>
              <p:cNvSpPr>
                <a:spLocks noChangeArrowheads="1"/>
              </p:cNvSpPr>
              <p:nvPr/>
            </p:nvSpPr>
            <p:spPr bwMode="auto">
              <a:xfrm>
                <a:off x="3710" y="2836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" name="Text Box 342"/>
              <p:cNvSpPr txBox="1">
                <a:spLocks noChangeArrowheads="1"/>
              </p:cNvSpPr>
              <p:nvPr/>
            </p:nvSpPr>
            <p:spPr bwMode="auto">
              <a:xfrm>
                <a:off x="3710" y="2847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2</a:t>
                </a:r>
              </a:p>
            </p:txBody>
          </p:sp>
        </p:grpSp>
        <p:grpSp>
          <p:nvGrpSpPr>
            <p:cNvPr id="302" name="Group 343"/>
            <p:cNvGrpSpPr>
              <a:grpSpLocks/>
            </p:cNvGrpSpPr>
            <p:nvPr/>
          </p:nvGrpSpPr>
          <p:grpSpPr bwMode="auto">
            <a:xfrm>
              <a:off x="3461" y="2836"/>
              <a:ext cx="237" cy="236"/>
              <a:chOff x="3461" y="2836"/>
              <a:chExt cx="237" cy="236"/>
            </a:xfrm>
          </p:grpSpPr>
          <p:sp>
            <p:nvSpPr>
              <p:cNvPr id="376" name="AutoShape 344"/>
              <p:cNvSpPr>
                <a:spLocks noChangeArrowheads="1"/>
              </p:cNvSpPr>
              <p:nvPr/>
            </p:nvSpPr>
            <p:spPr bwMode="auto">
              <a:xfrm>
                <a:off x="3461" y="2836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7" name="Text Box 345"/>
              <p:cNvSpPr txBox="1">
                <a:spLocks noChangeArrowheads="1"/>
              </p:cNvSpPr>
              <p:nvPr/>
            </p:nvSpPr>
            <p:spPr bwMode="auto">
              <a:xfrm>
                <a:off x="3461" y="2847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7</a:t>
                </a:r>
              </a:p>
            </p:txBody>
          </p:sp>
        </p:grpSp>
        <p:sp>
          <p:nvSpPr>
            <p:cNvPr id="303" name="AutoShape 346"/>
            <p:cNvSpPr>
              <a:spLocks noChangeArrowheads="1"/>
            </p:cNvSpPr>
            <p:nvPr/>
          </p:nvSpPr>
          <p:spPr bwMode="auto">
            <a:xfrm>
              <a:off x="4199" y="2836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4" name="AutoShape 347"/>
            <p:cNvSpPr>
              <a:spLocks noChangeArrowheads="1"/>
            </p:cNvSpPr>
            <p:nvPr/>
          </p:nvSpPr>
          <p:spPr bwMode="auto">
            <a:xfrm>
              <a:off x="4694" y="332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5" name="AutoShape 348"/>
            <p:cNvSpPr>
              <a:spLocks noChangeArrowheads="1"/>
            </p:cNvSpPr>
            <p:nvPr/>
          </p:nvSpPr>
          <p:spPr bwMode="auto">
            <a:xfrm>
              <a:off x="4446" y="332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6" name="AutoShape 349"/>
            <p:cNvSpPr>
              <a:spLocks noChangeArrowheads="1"/>
            </p:cNvSpPr>
            <p:nvPr/>
          </p:nvSpPr>
          <p:spPr bwMode="auto">
            <a:xfrm>
              <a:off x="4446" y="307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" name="AutoShape 350"/>
            <p:cNvSpPr>
              <a:spLocks noChangeArrowheads="1"/>
            </p:cNvSpPr>
            <p:nvPr/>
          </p:nvSpPr>
          <p:spPr bwMode="auto">
            <a:xfrm>
              <a:off x="4199" y="332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" name="AutoShape 351"/>
            <p:cNvSpPr>
              <a:spLocks noChangeArrowheads="1"/>
            </p:cNvSpPr>
            <p:nvPr/>
          </p:nvSpPr>
          <p:spPr bwMode="auto">
            <a:xfrm>
              <a:off x="4199" y="307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9" name="AutoShape 352"/>
            <p:cNvSpPr>
              <a:spLocks noChangeArrowheads="1"/>
            </p:cNvSpPr>
            <p:nvPr/>
          </p:nvSpPr>
          <p:spPr bwMode="auto">
            <a:xfrm>
              <a:off x="4694" y="2836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0" name="AutoShape 353"/>
            <p:cNvSpPr>
              <a:spLocks noChangeArrowheads="1"/>
            </p:cNvSpPr>
            <p:nvPr/>
          </p:nvSpPr>
          <p:spPr bwMode="auto">
            <a:xfrm>
              <a:off x="4446" y="2836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1" name="AutoShape 354"/>
            <p:cNvSpPr>
              <a:spLocks noChangeArrowheads="1"/>
            </p:cNvSpPr>
            <p:nvPr/>
          </p:nvSpPr>
          <p:spPr bwMode="auto">
            <a:xfrm>
              <a:off x="4694" y="3079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" name="AutoShape 355"/>
            <p:cNvSpPr>
              <a:spLocks noChangeArrowheads="1"/>
            </p:cNvSpPr>
            <p:nvPr/>
          </p:nvSpPr>
          <p:spPr bwMode="auto">
            <a:xfrm>
              <a:off x="4198" y="2836"/>
              <a:ext cx="747" cy="739"/>
            </a:xfrm>
            <a:prstGeom prst="roundRect">
              <a:avLst>
                <a:gd name="adj" fmla="val 134"/>
              </a:avLst>
            </a:prstGeom>
            <a:solidFill>
              <a:srgbClr val="999999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13" name="Group 356"/>
            <p:cNvGrpSpPr>
              <a:grpSpLocks/>
            </p:cNvGrpSpPr>
            <p:nvPr/>
          </p:nvGrpSpPr>
          <p:grpSpPr bwMode="auto">
            <a:xfrm>
              <a:off x="4199" y="2836"/>
              <a:ext cx="236" cy="236"/>
              <a:chOff x="4199" y="2836"/>
              <a:chExt cx="236" cy="236"/>
            </a:xfrm>
          </p:grpSpPr>
          <p:sp>
            <p:nvSpPr>
              <p:cNvPr id="374" name="AutoShape 357"/>
              <p:cNvSpPr>
                <a:spLocks noChangeArrowheads="1"/>
              </p:cNvSpPr>
              <p:nvPr/>
            </p:nvSpPr>
            <p:spPr bwMode="auto">
              <a:xfrm>
                <a:off x="4199" y="2836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5" name="Text Box 358"/>
              <p:cNvSpPr txBox="1">
                <a:spLocks noChangeArrowheads="1"/>
              </p:cNvSpPr>
              <p:nvPr/>
            </p:nvSpPr>
            <p:spPr bwMode="auto">
              <a:xfrm>
                <a:off x="4199" y="2847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3</a:t>
                </a:r>
              </a:p>
            </p:txBody>
          </p:sp>
        </p:grpSp>
        <p:grpSp>
          <p:nvGrpSpPr>
            <p:cNvPr id="314" name="Group 359"/>
            <p:cNvGrpSpPr>
              <a:grpSpLocks/>
            </p:cNvGrpSpPr>
            <p:nvPr/>
          </p:nvGrpSpPr>
          <p:grpSpPr bwMode="auto">
            <a:xfrm>
              <a:off x="4694" y="3322"/>
              <a:ext cx="236" cy="236"/>
              <a:chOff x="4694" y="3322"/>
              <a:chExt cx="236" cy="236"/>
            </a:xfrm>
          </p:grpSpPr>
          <p:sp>
            <p:nvSpPr>
              <p:cNvPr id="372" name="AutoShape 360"/>
              <p:cNvSpPr>
                <a:spLocks noChangeArrowheads="1"/>
              </p:cNvSpPr>
              <p:nvPr/>
            </p:nvSpPr>
            <p:spPr bwMode="auto">
              <a:xfrm>
                <a:off x="4694" y="332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3" name="Text Box 361"/>
              <p:cNvSpPr txBox="1">
                <a:spLocks noChangeArrowheads="1"/>
              </p:cNvSpPr>
              <p:nvPr/>
            </p:nvSpPr>
            <p:spPr bwMode="auto">
              <a:xfrm>
                <a:off x="4694" y="333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6</a:t>
                </a:r>
              </a:p>
            </p:txBody>
          </p:sp>
        </p:grpSp>
        <p:grpSp>
          <p:nvGrpSpPr>
            <p:cNvPr id="315" name="Group 362"/>
            <p:cNvGrpSpPr>
              <a:grpSpLocks/>
            </p:cNvGrpSpPr>
            <p:nvPr/>
          </p:nvGrpSpPr>
          <p:grpSpPr bwMode="auto">
            <a:xfrm>
              <a:off x="4446" y="3322"/>
              <a:ext cx="237" cy="236"/>
              <a:chOff x="4446" y="3322"/>
              <a:chExt cx="237" cy="236"/>
            </a:xfrm>
          </p:grpSpPr>
          <p:sp>
            <p:nvSpPr>
              <p:cNvPr id="370" name="AutoShape 363"/>
              <p:cNvSpPr>
                <a:spLocks noChangeArrowheads="1"/>
              </p:cNvSpPr>
              <p:nvPr/>
            </p:nvSpPr>
            <p:spPr bwMode="auto">
              <a:xfrm>
                <a:off x="4446" y="3322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1" name="Text Box 364"/>
              <p:cNvSpPr txBox="1">
                <a:spLocks noChangeArrowheads="1"/>
              </p:cNvSpPr>
              <p:nvPr/>
            </p:nvSpPr>
            <p:spPr bwMode="auto">
              <a:xfrm>
                <a:off x="4446" y="3333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5</a:t>
                </a:r>
              </a:p>
            </p:txBody>
          </p:sp>
        </p:grpSp>
        <p:grpSp>
          <p:nvGrpSpPr>
            <p:cNvPr id="316" name="Group 365"/>
            <p:cNvGrpSpPr>
              <a:grpSpLocks/>
            </p:cNvGrpSpPr>
            <p:nvPr/>
          </p:nvGrpSpPr>
          <p:grpSpPr bwMode="auto">
            <a:xfrm>
              <a:off x="4679" y="3079"/>
              <a:ext cx="253" cy="236"/>
              <a:chOff x="4679" y="3079"/>
              <a:chExt cx="253" cy="236"/>
            </a:xfrm>
          </p:grpSpPr>
          <p:sp>
            <p:nvSpPr>
              <p:cNvPr id="368" name="AutoShape 366"/>
              <p:cNvSpPr>
                <a:spLocks noChangeArrowheads="1"/>
              </p:cNvSpPr>
              <p:nvPr/>
            </p:nvSpPr>
            <p:spPr bwMode="auto">
              <a:xfrm>
                <a:off x="4679" y="3079"/>
                <a:ext cx="253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9" name="Text Box 367"/>
              <p:cNvSpPr txBox="1">
                <a:spLocks noChangeArrowheads="1"/>
              </p:cNvSpPr>
              <p:nvPr/>
            </p:nvSpPr>
            <p:spPr bwMode="auto">
              <a:xfrm>
                <a:off x="4679" y="3090"/>
                <a:ext cx="253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4</a:t>
                </a:r>
              </a:p>
            </p:txBody>
          </p:sp>
        </p:grpSp>
        <p:grpSp>
          <p:nvGrpSpPr>
            <p:cNvPr id="317" name="Group 368"/>
            <p:cNvGrpSpPr>
              <a:grpSpLocks/>
            </p:cNvGrpSpPr>
            <p:nvPr/>
          </p:nvGrpSpPr>
          <p:grpSpPr bwMode="auto">
            <a:xfrm>
              <a:off x="4199" y="3322"/>
              <a:ext cx="236" cy="236"/>
              <a:chOff x="4199" y="3322"/>
              <a:chExt cx="236" cy="236"/>
            </a:xfrm>
          </p:grpSpPr>
          <p:sp>
            <p:nvSpPr>
              <p:cNvPr id="366" name="AutoShape 369"/>
              <p:cNvSpPr>
                <a:spLocks noChangeArrowheads="1"/>
              </p:cNvSpPr>
              <p:nvPr/>
            </p:nvSpPr>
            <p:spPr bwMode="auto">
              <a:xfrm>
                <a:off x="4199" y="332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7" name="Text Box 370"/>
              <p:cNvSpPr txBox="1">
                <a:spLocks noChangeArrowheads="1"/>
              </p:cNvSpPr>
              <p:nvPr/>
            </p:nvSpPr>
            <p:spPr bwMode="auto">
              <a:xfrm>
                <a:off x="4199" y="333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8</a:t>
                </a:r>
              </a:p>
            </p:txBody>
          </p:sp>
        </p:grpSp>
        <p:grpSp>
          <p:nvGrpSpPr>
            <p:cNvPr id="318" name="Group 371"/>
            <p:cNvGrpSpPr>
              <a:grpSpLocks/>
            </p:cNvGrpSpPr>
            <p:nvPr/>
          </p:nvGrpSpPr>
          <p:grpSpPr bwMode="auto">
            <a:xfrm>
              <a:off x="4199" y="3079"/>
              <a:ext cx="236" cy="236"/>
              <a:chOff x="4199" y="3079"/>
              <a:chExt cx="236" cy="236"/>
            </a:xfrm>
          </p:grpSpPr>
          <p:sp>
            <p:nvSpPr>
              <p:cNvPr id="364" name="AutoShape 372"/>
              <p:cNvSpPr>
                <a:spLocks noChangeArrowheads="1"/>
              </p:cNvSpPr>
              <p:nvPr/>
            </p:nvSpPr>
            <p:spPr bwMode="auto">
              <a:xfrm>
                <a:off x="4199" y="3079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5" name="Text Box 373"/>
              <p:cNvSpPr txBox="1">
                <a:spLocks noChangeArrowheads="1"/>
              </p:cNvSpPr>
              <p:nvPr/>
            </p:nvSpPr>
            <p:spPr bwMode="auto">
              <a:xfrm>
                <a:off x="4199" y="3090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1</a:t>
                </a:r>
              </a:p>
            </p:txBody>
          </p:sp>
        </p:grpSp>
        <p:grpSp>
          <p:nvGrpSpPr>
            <p:cNvPr id="319" name="Group 374"/>
            <p:cNvGrpSpPr>
              <a:grpSpLocks/>
            </p:cNvGrpSpPr>
            <p:nvPr/>
          </p:nvGrpSpPr>
          <p:grpSpPr bwMode="auto">
            <a:xfrm>
              <a:off x="4694" y="2836"/>
              <a:ext cx="236" cy="236"/>
              <a:chOff x="4694" y="2836"/>
              <a:chExt cx="236" cy="236"/>
            </a:xfrm>
          </p:grpSpPr>
          <p:sp>
            <p:nvSpPr>
              <p:cNvPr id="362" name="AutoShape 375"/>
              <p:cNvSpPr>
                <a:spLocks noChangeArrowheads="1"/>
              </p:cNvSpPr>
              <p:nvPr/>
            </p:nvSpPr>
            <p:spPr bwMode="auto">
              <a:xfrm>
                <a:off x="4694" y="2836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3" name="Text Box 376"/>
              <p:cNvSpPr txBox="1">
                <a:spLocks noChangeArrowheads="1"/>
              </p:cNvSpPr>
              <p:nvPr/>
            </p:nvSpPr>
            <p:spPr bwMode="auto">
              <a:xfrm>
                <a:off x="4694" y="2847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2</a:t>
                </a:r>
              </a:p>
            </p:txBody>
          </p:sp>
        </p:grpSp>
        <p:grpSp>
          <p:nvGrpSpPr>
            <p:cNvPr id="320" name="Group 377"/>
            <p:cNvGrpSpPr>
              <a:grpSpLocks/>
            </p:cNvGrpSpPr>
            <p:nvPr/>
          </p:nvGrpSpPr>
          <p:grpSpPr bwMode="auto">
            <a:xfrm>
              <a:off x="4446" y="3082"/>
              <a:ext cx="237" cy="236"/>
              <a:chOff x="4446" y="3082"/>
              <a:chExt cx="237" cy="236"/>
            </a:xfrm>
          </p:grpSpPr>
          <p:sp>
            <p:nvSpPr>
              <p:cNvPr id="360" name="AutoShape 378"/>
              <p:cNvSpPr>
                <a:spLocks noChangeArrowheads="1"/>
              </p:cNvSpPr>
              <p:nvPr/>
            </p:nvSpPr>
            <p:spPr bwMode="auto">
              <a:xfrm>
                <a:off x="4446" y="3082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1" name="Text Box 379"/>
              <p:cNvSpPr txBox="1">
                <a:spLocks noChangeArrowheads="1"/>
              </p:cNvSpPr>
              <p:nvPr/>
            </p:nvSpPr>
            <p:spPr bwMode="auto">
              <a:xfrm>
                <a:off x="4446" y="3093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7</a:t>
                </a:r>
              </a:p>
            </p:txBody>
          </p:sp>
        </p:grpSp>
        <p:sp>
          <p:nvSpPr>
            <p:cNvPr id="321" name="AutoShape 380"/>
            <p:cNvSpPr>
              <a:spLocks noChangeArrowheads="1"/>
            </p:cNvSpPr>
            <p:nvPr/>
          </p:nvSpPr>
          <p:spPr bwMode="auto">
            <a:xfrm>
              <a:off x="5156" y="2848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2" name="AutoShape 381"/>
            <p:cNvSpPr>
              <a:spLocks noChangeArrowheads="1"/>
            </p:cNvSpPr>
            <p:nvPr/>
          </p:nvSpPr>
          <p:spPr bwMode="auto">
            <a:xfrm>
              <a:off x="5651" y="333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3" name="AutoShape 382"/>
            <p:cNvSpPr>
              <a:spLocks noChangeArrowheads="1"/>
            </p:cNvSpPr>
            <p:nvPr/>
          </p:nvSpPr>
          <p:spPr bwMode="auto">
            <a:xfrm>
              <a:off x="5403" y="333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4" name="AutoShape 383"/>
            <p:cNvSpPr>
              <a:spLocks noChangeArrowheads="1"/>
            </p:cNvSpPr>
            <p:nvPr/>
          </p:nvSpPr>
          <p:spPr bwMode="auto">
            <a:xfrm>
              <a:off x="5403" y="3091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5" name="AutoShape 384"/>
            <p:cNvSpPr>
              <a:spLocks noChangeArrowheads="1"/>
            </p:cNvSpPr>
            <p:nvPr/>
          </p:nvSpPr>
          <p:spPr bwMode="auto">
            <a:xfrm>
              <a:off x="5156" y="3332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6" name="AutoShape 385"/>
            <p:cNvSpPr>
              <a:spLocks noChangeArrowheads="1"/>
            </p:cNvSpPr>
            <p:nvPr/>
          </p:nvSpPr>
          <p:spPr bwMode="auto">
            <a:xfrm>
              <a:off x="5156" y="3091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" name="AutoShape 386"/>
            <p:cNvSpPr>
              <a:spLocks noChangeArrowheads="1"/>
            </p:cNvSpPr>
            <p:nvPr/>
          </p:nvSpPr>
          <p:spPr bwMode="auto">
            <a:xfrm>
              <a:off x="5651" y="2848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" name="AutoShape 387"/>
            <p:cNvSpPr>
              <a:spLocks noChangeArrowheads="1"/>
            </p:cNvSpPr>
            <p:nvPr/>
          </p:nvSpPr>
          <p:spPr bwMode="auto">
            <a:xfrm>
              <a:off x="5403" y="2848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9" name="AutoShape 388"/>
            <p:cNvSpPr>
              <a:spLocks noChangeArrowheads="1"/>
            </p:cNvSpPr>
            <p:nvPr/>
          </p:nvSpPr>
          <p:spPr bwMode="auto">
            <a:xfrm>
              <a:off x="5651" y="3091"/>
              <a:ext cx="249" cy="249"/>
            </a:xfrm>
            <a:prstGeom prst="roundRect">
              <a:avLst>
                <a:gd name="adj" fmla="val 403"/>
              </a:avLst>
            </a:prstGeom>
            <a:solidFill>
              <a:srgbClr val="00B8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0" name="AutoShape 389"/>
            <p:cNvSpPr>
              <a:spLocks noChangeArrowheads="1"/>
            </p:cNvSpPr>
            <p:nvPr/>
          </p:nvSpPr>
          <p:spPr bwMode="auto">
            <a:xfrm>
              <a:off x="5156" y="2848"/>
              <a:ext cx="747" cy="739"/>
            </a:xfrm>
            <a:prstGeom prst="roundRect">
              <a:avLst>
                <a:gd name="adj" fmla="val 134"/>
              </a:avLst>
            </a:prstGeom>
            <a:solidFill>
              <a:srgbClr val="999999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31" name="Group 390"/>
            <p:cNvGrpSpPr>
              <a:grpSpLocks/>
            </p:cNvGrpSpPr>
            <p:nvPr/>
          </p:nvGrpSpPr>
          <p:grpSpPr bwMode="auto">
            <a:xfrm>
              <a:off x="5156" y="2848"/>
              <a:ext cx="236" cy="236"/>
              <a:chOff x="5156" y="2848"/>
              <a:chExt cx="236" cy="236"/>
            </a:xfrm>
          </p:grpSpPr>
          <p:sp>
            <p:nvSpPr>
              <p:cNvPr id="358" name="AutoShape 391"/>
              <p:cNvSpPr>
                <a:spLocks noChangeArrowheads="1"/>
              </p:cNvSpPr>
              <p:nvPr/>
            </p:nvSpPr>
            <p:spPr bwMode="auto">
              <a:xfrm>
                <a:off x="5156" y="2848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9" name="Text Box 392"/>
              <p:cNvSpPr txBox="1">
                <a:spLocks noChangeArrowheads="1"/>
              </p:cNvSpPr>
              <p:nvPr/>
            </p:nvSpPr>
            <p:spPr bwMode="auto">
              <a:xfrm>
                <a:off x="5156" y="2859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3</a:t>
                </a:r>
              </a:p>
            </p:txBody>
          </p:sp>
        </p:grpSp>
        <p:grpSp>
          <p:nvGrpSpPr>
            <p:cNvPr id="332" name="Group 393"/>
            <p:cNvGrpSpPr>
              <a:grpSpLocks/>
            </p:cNvGrpSpPr>
            <p:nvPr/>
          </p:nvGrpSpPr>
          <p:grpSpPr bwMode="auto">
            <a:xfrm>
              <a:off x="5651" y="3332"/>
              <a:ext cx="236" cy="236"/>
              <a:chOff x="5651" y="3332"/>
              <a:chExt cx="236" cy="236"/>
            </a:xfrm>
          </p:grpSpPr>
          <p:sp>
            <p:nvSpPr>
              <p:cNvPr id="356" name="AutoShape 394"/>
              <p:cNvSpPr>
                <a:spLocks noChangeArrowheads="1"/>
              </p:cNvSpPr>
              <p:nvPr/>
            </p:nvSpPr>
            <p:spPr bwMode="auto">
              <a:xfrm>
                <a:off x="5651" y="333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7" name="Text Box 395"/>
              <p:cNvSpPr txBox="1">
                <a:spLocks noChangeArrowheads="1"/>
              </p:cNvSpPr>
              <p:nvPr/>
            </p:nvSpPr>
            <p:spPr bwMode="auto">
              <a:xfrm>
                <a:off x="5651" y="334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6</a:t>
                </a:r>
              </a:p>
            </p:txBody>
          </p:sp>
        </p:grpSp>
        <p:grpSp>
          <p:nvGrpSpPr>
            <p:cNvPr id="333" name="Group 396"/>
            <p:cNvGrpSpPr>
              <a:grpSpLocks/>
            </p:cNvGrpSpPr>
            <p:nvPr/>
          </p:nvGrpSpPr>
          <p:grpSpPr bwMode="auto">
            <a:xfrm>
              <a:off x="5403" y="3087"/>
              <a:ext cx="237" cy="236"/>
              <a:chOff x="5403" y="3087"/>
              <a:chExt cx="237" cy="236"/>
            </a:xfrm>
          </p:grpSpPr>
          <p:sp>
            <p:nvSpPr>
              <p:cNvPr id="354" name="AutoShape 397"/>
              <p:cNvSpPr>
                <a:spLocks noChangeArrowheads="1"/>
              </p:cNvSpPr>
              <p:nvPr/>
            </p:nvSpPr>
            <p:spPr bwMode="auto">
              <a:xfrm>
                <a:off x="5403" y="3087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5" name="Text Box 398"/>
              <p:cNvSpPr txBox="1">
                <a:spLocks noChangeArrowheads="1"/>
              </p:cNvSpPr>
              <p:nvPr/>
            </p:nvSpPr>
            <p:spPr bwMode="auto">
              <a:xfrm>
                <a:off x="5403" y="3098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5</a:t>
                </a:r>
              </a:p>
            </p:txBody>
          </p:sp>
        </p:grpSp>
        <p:grpSp>
          <p:nvGrpSpPr>
            <p:cNvPr id="334" name="Group 399"/>
            <p:cNvGrpSpPr>
              <a:grpSpLocks/>
            </p:cNvGrpSpPr>
            <p:nvPr/>
          </p:nvGrpSpPr>
          <p:grpSpPr bwMode="auto">
            <a:xfrm>
              <a:off x="5636" y="3091"/>
              <a:ext cx="253" cy="236"/>
              <a:chOff x="5636" y="3091"/>
              <a:chExt cx="253" cy="236"/>
            </a:xfrm>
          </p:grpSpPr>
          <p:sp>
            <p:nvSpPr>
              <p:cNvPr id="352" name="AutoShape 400"/>
              <p:cNvSpPr>
                <a:spLocks noChangeArrowheads="1"/>
              </p:cNvSpPr>
              <p:nvPr/>
            </p:nvSpPr>
            <p:spPr bwMode="auto">
              <a:xfrm>
                <a:off x="5636" y="3091"/>
                <a:ext cx="253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3" name="Text Box 401"/>
              <p:cNvSpPr txBox="1">
                <a:spLocks noChangeArrowheads="1"/>
              </p:cNvSpPr>
              <p:nvPr/>
            </p:nvSpPr>
            <p:spPr bwMode="auto">
              <a:xfrm>
                <a:off x="5636" y="3102"/>
                <a:ext cx="253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4</a:t>
                </a:r>
              </a:p>
            </p:txBody>
          </p:sp>
        </p:grpSp>
        <p:grpSp>
          <p:nvGrpSpPr>
            <p:cNvPr id="335" name="Group 402"/>
            <p:cNvGrpSpPr>
              <a:grpSpLocks/>
            </p:cNvGrpSpPr>
            <p:nvPr/>
          </p:nvGrpSpPr>
          <p:grpSpPr bwMode="auto">
            <a:xfrm>
              <a:off x="5156" y="3332"/>
              <a:ext cx="236" cy="236"/>
              <a:chOff x="5156" y="3332"/>
              <a:chExt cx="236" cy="236"/>
            </a:xfrm>
          </p:grpSpPr>
          <p:sp>
            <p:nvSpPr>
              <p:cNvPr id="350" name="AutoShape 403"/>
              <p:cNvSpPr>
                <a:spLocks noChangeArrowheads="1"/>
              </p:cNvSpPr>
              <p:nvPr/>
            </p:nvSpPr>
            <p:spPr bwMode="auto">
              <a:xfrm>
                <a:off x="5156" y="3332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1" name="Text Box 404"/>
              <p:cNvSpPr txBox="1">
                <a:spLocks noChangeArrowheads="1"/>
              </p:cNvSpPr>
              <p:nvPr/>
            </p:nvSpPr>
            <p:spPr bwMode="auto">
              <a:xfrm>
                <a:off x="5156" y="3343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8</a:t>
                </a:r>
              </a:p>
            </p:txBody>
          </p:sp>
        </p:grpSp>
        <p:grpSp>
          <p:nvGrpSpPr>
            <p:cNvPr id="336" name="Group 405"/>
            <p:cNvGrpSpPr>
              <a:grpSpLocks/>
            </p:cNvGrpSpPr>
            <p:nvPr/>
          </p:nvGrpSpPr>
          <p:grpSpPr bwMode="auto">
            <a:xfrm>
              <a:off x="5156" y="3091"/>
              <a:ext cx="236" cy="236"/>
              <a:chOff x="5156" y="3091"/>
              <a:chExt cx="236" cy="236"/>
            </a:xfrm>
          </p:grpSpPr>
          <p:sp>
            <p:nvSpPr>
              <p:cNvPr id="348" name="AutoShape 406"/>
              <p:cNvSpPr>
                <a:spLocks noChangeArrowheads="1"/>
              </p:cNvSpPr>
              <p:nvPr/>
            </p:nvSpPr>
            <p:spPr bwMode="auto">
              <a:xfrm>
                <a:off x="5156" y="3091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" name="Text Box 407"/>
              <p:cNvSpPr txBox="1">
                <a:spLocks noChangeArrowheads="1"/>
              </p:cNvSpPr>
              <p:nvPr/>
            </p:nvSpPr>
            <p:spPr bwMode="auto">
              <a:xfrm>
                <a:off x="5156" y="3102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1</a:t>
                </a:r>
              </a:p>
            </p:txBody>
          </p:sp>
        </p:grpSp>
        <p:grpSp>
          <p:nvGrpSpPr>
            <p:cNvPr id="337" name="Group 408"/>
            <p:cNvGrpSpPr>
              <a:grpSpLocks/>
            </p:cNvGrpSpPr>
            <p:nvPr/>
          </p:nvGrpSpPr>
          <p:grpSpPr bwMode="auto">
            <a:xfrm>
              <a:off x="5651" y="2848"/>
              <a:ext cx="236" cy="236"/>
              <a:chOff x="5651" y="2848"/>
              <a:chExt cx="236" cy="236"/>
            </a:xfrm>
          </p:grpSpPr>
          <p:sp>
            <p:nvSpPr>
              <p:cNvPr id="346" name="AutoShape 409"/>
              <p:cNvSpPr>
                <a:spLocks noChangeArrowheads="1"/>
              </p:cNvSpPr>
              <p:nvPr/>
            </p:nvSpPr>
            <p:spPr bwMode="auto">
              <a:xfrm>
                <a:off x="5651" y="2848"/>
                <a:ext cx="236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7" name="Text Box 410"/>
              <p:cNvSpPr txBox="1">
                <a:spLocks noChangeArrowheads="1"/>
              </p:cNvSpPr>
              <p:nvPr/>
            </p:nvSpPr>
            <p:spPr bwMode="auto">
              <a:xfrm>
                <a:off x="5651" y="2859"/>
                <a:ext cx="236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2</a:t>
                </a:r>
              </a:p>
            </p:txBody>
          </p:sp>
        </p:grpSp>
        <p:grpSp>
          <p:nvGrpSpPr>
            <p:cNvPr id="338" name="Group 411"/>
            <p:cNvGrpSpPr>
              <a:grpSpLocks/>
            </p:cNvGrpSpPr>
            <p:nvPr/>
          </p:nvGrpSpPr>
          <p:grpSpPr bwMode="auto">
            <a:xfrm>
              <a:off x="5403" y="2848"/>
              <a:ext cx="237" cy="236"/>
              <a:chOff x="5403" y="2848"/>
              <a:chExt cx="237" cy="236"/>
            </a:xfrm>
          </p:grpSpPr>
          <p:sp>
            <p:nvSpPr>
              <p:cNvPr id="344" name="AutoShape 412"/>
              <p:cNvSpPr>
                <a:spLocks noChangeArrowheads="1"/>
              </p:cNvSpPr>
              <p:nvPr/>
            </p:nvSpPr>
            <p:spPr bwMode="auto">
              <a:xfrm>
                <a:off x="5403" y="2848"/>
                <a:ext cx="237" cy="236"/>
              </a:xfrm>
              <a:prstGeom prst="roundRect">
                <a:avLst>
                  <a:gd name="adj" fmla="val 421"/>
                </a:avLst>
              </a:prstGeom>
              <a:solidFill>
                <a:srgbClr val="00B8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5" name="Text Box 413"/>
              <p:cNvSpPr txBox="1">
                <a:spLocks noChangeArrowheads="1"/>
              </p:cNvSpPr>
              <p:nvPr/>
            </p:nvSpPr>
            <p:spPr bwMode="auto">
              <a:xfrm>
                <a:off x="5403" y="2859"/>
                <a:ext cx="23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7</a:t>
                </a:r>
              </a:p>
            </p:txBody>
          </p:sp>
        </p:grpSp>
        <p:sp>
          <p:nvSpPr>
            <p:cNvPr id="339" name="Line 414"/>
            <p:cNvSpPr>
              <a:spLocks noChangeShapeType="1"/>
            </p:cNvSpPr>
            <p:nvPr/>
          </p:nvSpPr>
          <p:spPr bwMode="auto">
            <a:xfrm flipH="1">
              <a:off x="678" y="2263"/>
              <a:ext cx="504" cy="542"/>
            </a:xfrm>
            <a:prstGeom prst="line">
              <a:avLst/>
            </a:prstGeom>
            <a:noFill/>
            <a:ln w="36000">
              <a:solidFill>
                <a:srgbClr val="EB613D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0" name="Line 415"/>
            <p:cNvSpPr>
              <a:spLocks noChangeShapeType="1"/>
            </p:cNvSpPr>
            <p:nvPr/>
          </p:nvSpPr>
          <p:spPr bwMode="auto">
            <a:xfrm flipH="1">
              <a:off x="2502" y="2274"/>
              <a:ext cx="125" cy="559"/>
            </a:xfrm>
            <a:prstGeom prst="line">
              <a:avLst/>
            </a:prstGeom>
            <a:noFill/>
            <a:ln w="36000">
              <a:solidFill>
                <a:srgbClr val="EB613D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1" name="Line 416"/>
            <p:cNvSpPr>
              <a:spLocks noChangeShapeType="1"/>
            </p:cNvSpPr>
            <p:nvPr/>
          </p:nvSpPr>
          <p:spPr bwMode="auto">
            <a:xfrm flipH="1">
              <a:off x="3678" y="2263"/>
              <a:ext cx="809" cy="552"/>
            </a:xfrm>
            <a:prstGeom prst="line">
              <a:avLst/>
            </a:prstGeom>
            <a:noFill/>
            <a:ln w="36000">
              <a:solidFill>
                <a:srgbClr val="EB613D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2" name="Line 417"/>
            <p:cNvSpPr>
              <a:spLocks noChangeShapeType="1"/>
            </p:cNvSpPr>
            <p:nvPr/>
          </p:nvSpPr>
          <p:spPr bwMode="auto">
            <a:xfrm>
              <a:off x="4544" y="2263"/>
              <a:ext cx="2" cy="564"/>
            </a:xfrm>
            <a:prstGeom prst="line">
              <a:avLst/>
            </a:prstGeom>
            <a:noFill/>
            <a:ln w="36000">
              <a:solidFill>
                <a:srgbClr val="EB613D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3" name="Line 418"/>
            <p:cNvSpPr>
              <a:spLocks noChangeShapeType="1"/>
            </p:cNvSpPr>
            <p:nvPr/>
          </p:nvSpPr>
          <p:spPr bwMode="auto">
            <a:xfrm>
              <a:off x="4661" y="2263"/>
              <a:ext cx="832" cy="573"/>
            </a:xfrm>
            <a:prstGeom prst="line">
              <a:avLst/>
            </a:prstGeom>
            <a:noFill/>
            <a:ln w="36000">
              <a:solidFill>
                <a:srgbClr val="EB613D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24" name="Slide Number Placeholder 2"/>
          <p:cNvSpPr txBox="1">
            <a:spLocks/>
          </p:cNvSpPr>
          <p:nvPr/>
        </p:nvSpPr>
        <p:spPr>
          <a:xfrm>
            <a:off x="6646966" y="6907120"/>
            <a:ext cx="2103120" cy="27699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538319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1676400"/>
            <a:ext cx="7789499" cy="430887"/>
          </a:xfrm>
          <a:ln/>
        </p:spPr>
        <p:txBody>
          <a:bodyPr/>
          <a:lstStyle/>
          <a:p>
            <a:pPr algn="r" rtl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a-IR" sz="2800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بازی‌ها </a:t>
            </a:r>
            <a:endParaRPr lang="en-GB" sz="2800" b="1" dirty="0">
              <a:solidFill>
                <a:schemeClr val="accent2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914400" y="2286000"/>
            <a:ext cx="7789862" cy="205184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341313" indent="-341313" algn="just" rtl="1">
              <a:spcBef>
                <a:spcPts val="788"/>
              </a:spcBef>
              <a:spcAft>
                <a:spcPct val="0"/>
              </a:spcAft>
              <a:buSzPct val="100000"/>
              <a:buFont typeface="Times New Roman" pitchFamily="18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ما می توانيم جهت انجام بازي‌ها از روشهای جستجو استفاده کنيم</a:t>
            </a:r>
          </a:p>
          <a:p>
            <a:pPr marL="341313" indent="-341313" algn="just" rtl="1">
              <a:spcBef>
                <a:spcPts val="788"/>
              </a:spcBef>
              <a:spcAft>
                <a:spcPct val="0"/>
              </a:spcAft>
              <a:buSzPct val="100000"/>
              <a:buFont typeface="Times New Roman" pitchFamily="18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می توان حالات مختلفی را که در ازای هر حرکت به وجود می آيد را بررسی کرد و بهترين حرکت را انتخاب نمود</a:t>
            </a:r>
            <a:endParaRPr lang="fa-IR" sz="2400" dirty="0">
              <a:solidFill>
                <a:srgbClr val="E5E000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marL="341313" indent="-341313" algn="just" rtl="1">
              <a:spcBef>
                <a:spcPts val="788"/>
              </a:spcBef>
              <a:spcAft>
                <a:spcPct val="0"/>
              </a:spcAft>
              <a:buSzPct val="100000"/>
              <a:buFont typeface="Times New Roman" pitchFamily="18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البته در بسياری از بازی‌ها (مثل شطرنج) بررسی تمام حالات عملا غير ممکن است. پس بايد از روش‌هايی استفاده کرد که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فضای جستجو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را کاهش دهد</a:t>
            </a:r>
            <a:endParaRPr lang="en-GB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590675" y="304800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897998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590675" y="304800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  <p:grpSp>
        <p:nvGrpSpPr>
          <p:cNvPr id="6" name="Group 1"/>
          <p:cNvGrpSpPr>
            <a:grpSpLocks/>
          </p:cNvGrpSpPr>
          <p:nvPr/>
        </p:nvGrpSpPr>
        <p:grpSpPr bwMode="auto">
          <a:xfrm>
            <a:off x="3846588" y="304800"/>
            <a:ext cx="951287" cy="1073557"/>
            <a:chOff x="2534" y="151"/>
            <a:chExt cx="637" cy="639"/>
          </a:xfrm>
        </p:grpSpPr>
        <p:sp>
          <p:nvSpPr>
            <p:cNvPr id="7" name="AutoShape 2"/>
            <p:cNvSpPr>
              <a:spLocks noChangeArrowheads="1"/>
            </p:cNvSpPr>
            <p:nvPr/>
          </p:nvSpPr>
          <p:spPr bwMode="auto">
            <a:xfrm>
              <a:off x="2534" y="153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3"/>
            <p:cNvSpPr>
              <a:spLocks noChangeArrowheads="1"/>
            </p:cNvSpPr>
            <p:nvPr/>
          </p:nvSpPr>
          <p:spPr bwMode="auto">
            <a:xfrm>
              <a:off x="2751" y="151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>
              <a:off x="2965" y="153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AutoShape 5"/>
            <p:cNvSpPr>
              <a:spLocks noChangeArrowheads="1"/>
            </p:cNvSpPr>
            <p:nvPr/>
          </p:nvSpPr>
          <p:spPr bwMode="auto">
            <a:xfrm>
              <a:off x="2534" y="357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auto">
            <a:xfrm>
              <a:off x="2751" y="368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AutoShape 7"/>
            <p:cNvSpPr>
              <a:spLocks noChangeArrowheads="1"/>
            </p:cNvSpPr>
            <p:nvPr/>
          </p:nvSpPr>
          <p:spPr bwMode="auto">
            <a:xfrm>
              <a:off x="2965" y="357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AutoShape 8"/>
            <p:cNvSpPr>
              <a:spLocks noChangeArrowheads="1"/>
            </p:cNvSpPr>
            <p:nvPr/>
          </p:nvSpPr>
          <p:spPr bwMode="auto">
            <a:xfrm>
              <a:off x="2534" y="584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AutoShape 9"/>
            <p:cNvSpPr>
              <a:spLocks noChangeArrowheads="1"/>
            </p:cNvSpPr>
            <p:nvPr/>
          </p:nvSpPr>
          <p:spPr bwMode="auto">
            <a:xfrm>
              <a:off x="2751" y="582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utoShape 10"/>
            <p:cNvSpPr>
              <a:spLocks noChangeArrowheads="1"/>
            </p:cNvSpPr>
            <p:nvPr/>
          </p:nvSpPr>
          <p:spPr bwMode="auto">
            <a:xfrm>
              <a:off x="2965" y="584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6" name="Group 11"/>
          <p:cNvGrpSpPr>
            <a:grpSpLocks/>
          </p:cNvGrpSpPr>
          <p:nvPr/>
        </p:nvGrpSpPr>
        <p:grpSpPr bwMode="auto">
          <a:xfrm>
            <a:off x="223635" y="1371637"/>
            <a:ext cx="8676570" cy="1874945"/>
            <a:chOff x="108" y="786"/>
            <a:chExt cx="5810" cy="1116"/>
          </a:xfrm>
        </p:grpSpPr>
        <p:sp>
          <p:nvSpPr>
            <p:cNvPr id="17" name="Line 12"/>
            <p:cNvSpPr>
              <a:spLocks noChangeShapeType="1"/>
            </p:cNvSpPr>
            <p:nvPr/>
          </p:nvSpPr>
          <p:spPr bwMode="auto">
            <a:xfrm flipH="1">
              <a:off x="2078" y="786"/>
              <a:ext cx="737" cy="466"/>
            </a:xfrm>
            <a:prstGeom prst="line">
              <a:avLst/>
            </a:prstGeom>
            <a:noFill/>
            <a:ln w="9525">
              <a:solidFill>
                <a:srgbClr val="FF9966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8" name="Group 13"/>
            <p:cNvGrpSpPr>
              <a:grpSpLocks/>
            </p:cNvGrpSpPr>
            <p:nvPr/>
          </p:nvGrpSpPr>
          <p:grpSpPr bwMode="auto">
            <a:xfrm>
              <a:off x="108" y="796"/>
              <a:ext cx="5810" cy="1106"/>
              <a:chOff x="108" y="796"/>
              <a:chExt cx="5810" cy="1106"/>
            </a:xfrm>
          </p:grpSpPr>
          <p:sp>
            <p:nvSpPr>
              <p:cNvPr id="19" name="AutoShape 14"/>
              <p:cNvSpPr>
                <a:spLocks noChangeArrowheads="1"/>
              </p:cNvSpPr>
              <p:nvPr/>
            </p:nvSpPr>
            <p:spPr bwMode="auto">
              <a:xfrm>
                <a:off x="108" y="1288"/>
                <a:ext cx="207" cy="160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 anchor="ctr" anchorCtr="1">
                <a:spAutoFit/>
              </a:bodyPr>
              <a:lstStyle/>
              <a:p>
                <a:pPr algn="l"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>
                    <a:solidFill>
                      <a:srgbClr val="FF0000"/>
                    </a:solidFill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X</a:t>
                </a:r>
              </a:p>
            </p:txBody>
          </p:sp>
          <p:sp>
            <p:nvSpPr>
              <p:cNvPr id="20" name="AutoShape 15"/>
              <p:cNvSpPr>
                <a:spLocks noChangeArrowheads="1"/>
              </p:cNvSpPr>
              <p:nvPr/>
            </p:nvSpPr>
            <p:spPr bwMode="auto">
              <a:xfrm>
                <a:off x="325" y="1262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AutoShape 16"/>
              <p:cNvSpPr>
                <a:spLocks noChangeArrowheads="1"/>
              </p:cNvSpPr>
              <p:nvPr/>
            </p:nvSpPr>
            <p:spPr bwMode="auto">
              <a:xfrm>
                <a:off x="539" y="1264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AutoShape 17"/>
              <p:cNvSpPr>
                <a:spLocks noChangeArrowheads="1"/>
              </p:cNvSpPr>
              <p:nvPr/>
            </p:nvSpPr>
            <p:spPr bwMode="auto">
              <a:xfrm>
                <a:off x="108" y="1468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>
                <a:off x="325" y="1479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AutoShape 19"/>
              <p:cNvSpPr>
                <a:spLocks noChangeArrowheads="1"/>
              </p:cNvSpPr>
              <p:nvPr/>
            </p:nvSpPr>
            <p:spPr bwMode="auto">
              <a:xfrm>
                <a:off x="539" y="1469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AutoShape 20"/>
              <p:cNvSpPr>
                <a:spLocks noChangeArrowheads="1"/>
              </p:cNvSpPr>
              <p:nvPr/>
            </p:nvSpPr>
            <p:spPr bwMode="auto">
              <a:xfrm>
                <a:off x="108" y="1695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AutoShape 21"/>
              <p:cNvSpPr>
                <a:spLocks noChangeArrowheads="1"/>
              </p:cNvSpPr>
              <p:nvPr/>
            </p:nvSpPr>
            <p:spPr bwMode="auto">
              <a:xfrm>
                <a:off x="325" y="1693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AutoShape 22"/>
              <p:cNvSpPr>
                <a:spLocks noChangeArrowheads="1"/>
              </p:cNvSpPr>
              <p:nvPr/>
            </p:nvSpPr>
            <p:spPr bwMode="auto">
              <a:xfrm>
                <a:off x="539" y="1695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AutoShape 23"/>
              <p:cNvSpPr>
                <a:spLocks noChangeArrowheads="1"/>
              </p:cNvSpPr>
              <p:nvPr/>
            </p:nvSpPr>
            <p:spPr bwMode="auto">
              <a:xfrm>
                <a:off x="924" y="1264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AutoShape 24"/>
              <p:cNvSpPr>
                <a:spLocks noChangeArrowheads="1"/>
              </p:cNvSpPr>
              <p:nvPr/>
            </p:nvSpPr>
            <p:spPr bwMode="auto">
              <a:xfrm>
                <a:off x="1141" y="1286"/>
                <a:ext cx="207" cy="160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 anchor="ctr" anchorCtr="1">
                <a:spAutoFit/>
              </a:bodyPr>
              <a:lstStyle/>
              <a:p>
                <a:pPr algn="l"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>
                    <a:solidFill>
                      <a:srgbClr val="FF0000"/>
                    </a:solidFill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X</a:t>
                </a:r>
              </a:p>
            </p:txBody>
          </p:sp>
          <p:sp>
            <p:nvSpPr>
              <p:cNvPr id="30" name="AutoShape 25"/>
              <p:cNvSpPr>
                <a:spLocks noChangeArrowheads="1"/>
              </p:cNvSpPr>
              <p:nvPr/>
            </p:nvSpPr>
            <p:spPr bwMode="auto">
              <a:xfrm>
                <a:off x="1355" y="1264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AutoShape 26"/>
              <p:cNvSpPr>
                <a:spLocks noChangeArrowheads="1"/>
              </p:cNvSpPr>
              <p:nvPr/>
            </p:nvSpPr>
            <p:spPr bwMode="auto">
              <a:xfrm>
                <a:off x="924" y="1468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AutoShape 27"/>
              <p:cNvSpPr>
                <a:spLocks noChangeArrowheads="1"/>
              </p:cNvSpPr>
              <p:nvPr/>
            </p:nvSpPr>
            <p:spPr bwMode="auto">
              <a:xfrm>
                <a:off x="1141" y="1479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" name="AutoShape 28"/>
              <p:cNvSpPr>
                <a:spLocks noChangeArrowheads="1"/>
              </p:cNvSpPr>
              <p:nvPr/>
            </p:nvSpPr>
            <p:spPr bwMode="auto">
              <a:xfrm>
                <a:off x="1355" y="1469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" name="AutoShape 29"/>
              <p:cNvSpPr>
                <a:spLocks noChangeArrowheads="1"/>
              </p:cNvSpPr>
              <p:nvPr/>
            </p:nvSpPr>
            <p:spPr bwMode="auto">
              <a:xfrm>
                <a:off x="924" y="1695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AutoShape 30"/>
              <p:cNvSpPr>
                <a:spLocks noChangeArrowheads="1"/>
              </p:cNvSpPr>
              <p:nvPr/>
            </p:nvSpPr>
            <p:spPr bwMode="auto">
              <a:xfrm>
                <a:off x="1141" y="1693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AutoShape 31"/>
              <p:cNvSpPr>
                <a:spLocks noChangeArrowheads="1"/>
              </p:cNvSpPr>
              <p:nvPr/>
            </p:nvSpPr>
            <p:spPr bwMode="auto">
              <a:xfrm>
                <a:off x="1355" y="1695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AutoShape 32"/>
              <p:cNvSpPr>
                <a:spLocks noChangeArrowheads="1"/>
              </p:cNvSpPr>
              <p:nvPr/>
            </p:nvSpPr>
            <p:spPr bwMode="auto">
              <a:xfrm>
                <a:off x="1741" y="1264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" name="AutoShape 33"/>
              <p:cNvSpPr>
                <a:spLocks noChangeArrowheads="1"/>
              </p:cNvSpPr>
              <p:nvPr/>
            </p:nvSpPr>
            <p:spPr bwMode="auto">
              <a:xfrm>
                <a:off x="1957" y="1262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AutoShape 34"/>
              <p:cNvSpPr>
                <a:spLocks noChangeArrowheads="1"/>
              </p:cNvSpPr>
              <p:nvPr/>
            </p:nvSpPr>
            <p:spPr bwMode="auto">
              <a:xfrm>
                <a:off x="2172" y="1288"/>
                <a:ext cx="207" cy="160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 anchor="ctr" anchorCtr="1">
                <a:spAutoFit/>
              </a:bodyPr>
              <a:lstStyle/>
              <a:p>
                <a:pPr algn="l"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>
                    <a:solidFill>
                      <a:srgbClr val="FF0000"/>
                    </a:solidFill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X</a:t>
                </a:r>
              </a:p>
            </p:txBody>
          </p:sp>
          <p:sp>
            <p:nvSpPr>
              <p:cNvPr id="40" name="AutoShape 35"/>
              <p:cNvSpPr>
                <a:spLocks noChangeArrowheads="1"/>
              </p:cNvSpPr>
              <p:nvPr/>
            </p:nvSpPr>
            <p:spPr bwMode="auto">
              <a:xfrm>
                <a:off x="1741" y="1468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" name="AutoShape 36"/>
              <p:cNvSpPr>
                <a:spLocks noChangeArrowheads="1"/>
              </p:cNvSpPr>
              <p:nvPr/>
            </p:nvSpPr>
            <p:spPr bwMode="auto">
              <a:xfrm>
                <a:off x="1957" y="1479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" name="AutoShape 37"/>
              <p:cNvSpPr>
                <a:spLocks noChangeArrowheads="1"/>
              </p:cNvSpPr>
              <p:nvPr/>
            </p:nvSpPr>
            <p:spPr bwMode="auto">
              <a:xfrm>
                <a:off x="2172" y="1469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" name="AutoShape 38"/>
              <p:cNvSpPr>
                <a:spLocks noChangeArrowheads="1"/>
              </p:cNvSpPr>
              <p:nvPr/>
            </p:nvSpPr>
            <p:spPr bwMode="auto">
              <a:xfrm>
                <a:off x="1741" y="1695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AutoShape 39"/>
              <p:cNvSpPr>
                <a:spLocks noChangeArrowheads="1"/>
              </p:cNvSpPr>
              <p:nvPr/>
            </p:nvSpPr>
            <p:spPr bwMode="auto">
              <a:xfrm>
                <a:off x="1957" y="1693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" name="AutoShape 40"/>
              <p:cNvSpPr>
                <a:spLocks noChangeArrowheads="1"/>
              </p:cNvSpPr>
              <p:nvPr/>
            </p:nvSpPr>
            <p:spPr bwMode="auto">
              <a:xfrm>
                <a:off x="2172" y="1695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" name="AutoShape 41"/>
              <p:cNvSpPr>
                <a:spLocks noChangeArrowheads="1"/>
              </p:cNvSpPr>
              <p:nvPr/>
            </p:nvSpPr>
            <p:spPr bwMode="auto">
              <a:xfrm>
                <a:off x="2466" y="1264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" name="AutoShape 42"/>
              <p:cNvSpPr>
                <a:spLocks noChangeArrowheads="1"/>
              </p:cNvSpPr>
              <p:nvPr/>
            </p:nvSpPr>
            <p:spPr bwMode="auto">
              <a:xfrm>
                <a:off x="2683" y="1262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" name="AutoShape 43"/>
              <p:cNvSpPr>
                <a:spLocks noChangeArrowheads="1"/>
              </p:cNvSpPr>
              <p:nvPr/>
            </p:nvSpPr>
            <p:spPr bwMode="auto">
              <a:xfrm>
                <a:off x="2897" y="1264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AutoShape 44"/>
              <p:cNvSpPr>
                <a:spLocks noChangeArrowheads="1"/>
              </p:cNvSpPr>
              <p:nvPr/>
            </p:nvSpPr>
            <p:spPr bwMode="auto">
              <a:xfrm>
                <a:off x="2466" y="1468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AutoShape 45"/>
              <p:cNvSpPr>
                <a:spLocks noChangeArrowheads="1"/>
              </p:cNvSpPr>
              <p:nvPr/>
            </p:nvSpPr>
            <p:spPr bwMode="auto">
              <a:xfrm>
                <a:off x="2683" y="1479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AutoShape 46"/>
              <p:cNvSpPr>
                <a:spLocks noChangeArrowheads="1"/>
              </p:cNvSpPr>
              <p:nvPr/>
            </p:nvSpPr>
            <p:spPr bwMode="auto">
              <a:xfrm>
                <a:off x="2897" y="1469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AutoShape 47"/>
              <p:cNvSpPr>
                <a:spLocks noChangeArrowheads="1"/>
              </p:cNvSpPr>
              <p:nvPr/>
            </p:nvSpPr>
            <p:spPr bwMode="auto">
              <a:xfrm>
                <a:off x="2466" y="1695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" name="AutoShape 48"/>
              <p:cNvSpPr>
                <a:spLocks noChangeArrowheads="1"/>
              </p:cNvSpPr>
              <p:nvPr/>
            </p:nvSpPr>
            <p:spPr bwMode="auto">
              <a:xfrm>
                <a:off x="2683" y="1693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AutoShape 49"/>
              <p:cNvSpPr>
                <a:spLocks noChangeArrowheads="1"/>
              </p:cNvSpPr>
              <p:nvPr/>
            </p:nvSpPr>
            <p:spPr bwMode="auto">
              <a:xfrm>
                <a:off x="2897" y="1695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50"/>
              <p:cNvSpPr>
                <a:spLocks noChangeArrowheads="1"/>
              </p:cNvSpPr>
              <p:nvPr/>
            </p:nvSpPr>
            <p:spPr bwMode="auto">
              <a:xfrm>
                <a:off x="3237" y="1264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" name="AutoShape 51"/>
              <p:cNvSpPr>
                <a:spLocks noChangeArrowheads="1"/>
              </p:cNvSpPr>
              <p:nvPr/>
            </p:nvSpPr>
            <p:spPr bwMode="auto">
              <a:xfrm>
                <a:off x="3454" y="1262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" name="AutoShape 52"/>
              <p:cNvSpPr>
                <a:spLocks noChangeArrowheads="1"/>
              </p:cNvSpPr>
              <p:nvPr/>
            </p:nvSpPr>
            <p:spPr bwMode="auto">
              <a:xfrm>
                <a:off x="3668" y="1264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" name="AutoShape 53"/>
              <p:cNvSpPr>
                <a:spLocks noChangeArrowheads="1"/>
              </p:cNvSpPr>
              <p:nvPr/>
            </p:nvSpPr>
            <p:spPr bwMode="auto">
              <a:xfrm>
                <a:off x="3237" y="1492"/>
                <a:ext cx="207" cy="160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 anchor="ctr" anchorCtr="1">
                <a:spAutoFit/>
              </a:bodyPr>
              <a:lstStyle/>
              <a:p>
                <a:pPr algn="l"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>
                    <a:solidFill>
                      <a:srgbClr val="FF0000"/>
                    </a:solidFill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X</a:t>
                </a:r>
              </a:p>
            </p:txBody>
          </p:sp>
          <p:sp>
            <p:nvSpPr>
              <p:cNvPr id="59" name="AutoShape 54"/>
              <p:cNvSpPr>
                <a:spLocks noChangeArrowheads="1"/>
              </p:cNvSpPr>
              <p:nvPr/>
            </p:nvSpPr>
            <p:spPr bwMode="auto">
              <a:xfrm>
                <a:off x="3454" y="1479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" name="AutoShape 55"/>
              <p:cNvSpPr>
                <a:spLocks noChangeArrowheads="1"/>
              </p:cNvSpPr>
              <p:nvPr/>
            </p:nvSpPr>
            <p:spPr bwMode="auto">
              <a:xfrm>
                <a:off x="3668" y="1469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" name="AutoShape 56"/>
              <p:cNvSpPr>
                <a:spLocks noChangeArrowheads="1"/>
              </p:cNvSpPr>
              <p:nvPr/>
            </p:nvSpPr>
            <p:spPr bwMode="auto">
              <a:xfrm>
                <a:off x="3237" y="1695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" name="AutoShape 57"/>
              <p:cNvSpPr>
                <a:spLocks noChangeArrowheads="1"/>
              </p:cNvSpPr>
              <p:nvPr/>
            </p:nvSpPr>
            <p:spPr bwMode="auto">
              <a:xfrm>
                <a:off x="3454" y="1693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3" name="AutoShape 58"/>
              <p:cNvSpPr>
                <a:spLocks noChangeArrowheads="1"/>
              </p:cNvSpPr>
              <p:nvPr/>
            </p:nvSpPr>
            <p:spPr bwMode="auto">
              <a:xfrm>
                <a:off x="3668" y="1695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4" name="AutoShape 59"/>
              <p:cNvSpPr>
                <a:spLocks noChangeArrowheads="1"/>
              </p:cNvSpPr>
              <p:nvPr/>
            </p:nvSpPr>
            <p:spPr bwMode="auto">
              <a:xfrm>
                <a:off x="3940" y="1264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5" name="AutoShape 60"/>
              <p:cNvSpPr>
                <a:spLocks noChangeArrowheads="1"/>
              </p:cNvSpPr>
              <p:nvPr/>
            </p:nvSpPr>
            <p:spPr bwMode="auto">
              <a:xfrm>
                <a:off x="4157" y="1262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AutoShape 61"/>
              <p:cNvSpPr>
                <a:spLocks noChangeArrowheads="1"/>
              </p:cNvSpPr>
              <p:nvPr/>
            </p:nvSpPr>
            <p:spPr bwMode="auto">
              <a:xfrm>
                <a:off x="4371" y="1264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" name="AutoShape 62"/>
              <p:cNvSpPr>
                <a:spLocks noChangeArrowheads="1"/>
              </p:cNvSpPr>
              <p:nvPr/>
            </p:nvSpPr>
            <p:spPr bwMode="auto">
              <a:xfrm>
                <a:off x="3940" y="1468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8" name="AutoShape 63"/>
              <p:cNvSpPr>
                <a:spLocks noChangeArrowheads="1"/>
              </p:cNvSpPr>
              <p:nvPr/>
            </p:nvSpPr>
            <p:spPr bwMode="auto">
              <a:xfrm>
                <a:off x="4157" y="1503"/>
                <a:ext cx="207" cy="160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 anchor="ctr" anchorCtr="1">
                <a:spAutoFit/>
              </a:bodyPr>
              <a:lstStyle/>
              <a:p>
                <a:pPr algn="l"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>
                    <a:solidFill>
                      <a:srgbClr val="FF0000"/>
                    </a:solidFill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X</a:t>
                </a:r>
              </a:p>
            </p:txBody>
          </p:sp>
          <p:sp>
            <p:nvSpPr>
              <p:cNvPr id="69" name="AutoShape 64"/>
              <p:cNvSpPr>
                <a:spLocks noChangeArrowheads="1"/>
              </p:cNvSpPr>
              <p:nvPr/>
            </p:nvSpPr>
            <p:spPr bwMode="auto">
              <a:xfrm>
                <a:off x="4371" y="1469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0" name="AutoShape 65"/>
              <p:cNvSpPr>
                <a:spLocks noChangeArrowheads="1"/>
              </p:cNvSpPr>
              <p:nvPr/>
            </p:nvSpPr>
            <p:spPr bwMode="auto">
              <a:xfrm>
                <a:off x="3940" y="1695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" name="AutoShape 66"/>
              <p:cNvSpPr>
                <a:spLocks noChangeArrowheads="1"/>
              </p:cNvSpPr>
              <p:nvPr/>
            </p:nvSpPr>
            <p:spPr bwMode="auto">
              <a:xfrm>
                <a:off x="4157" y="1693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" name="AutoShape 67"/>
              <p:cNvSpPr>
                <a:spLocks noChangeArrowheads="1"/>
              </p:cNvSpPr>
              <p:nvPr/>
            </p:nvSpPr>
            <p:spPr bwMode="auto">
              <a:xfrm>
                <a:off x="4371" y="1695"/>
                <a:ext cx="207" cy="207"/>
              </a:xfrm>
              <a:prstGeom prst="roundRect">
                <a:avLst>
                  <a:gd name="adj" fmla="val 481"/>
                </a:avLst>
              </a:prstGeom>
              <a:solidFill>
                <a:srgbClr val="00B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3" name="Line 68"/>
              <p:cNvSpPr>
                <a:spLocks noChangeShapeType="1"/>
              </p:cNvSpPr>
              <p:nvPr/>
            </p:nvSpPr>
            <p:spPr bwMode="auto">
              <a:xfrm flipH="1">
                <a:off x="495" y="796"/>
                <a:ext cx="2154" cy="455"/>
              </a:xfrm>
              <a:prstGeom prst="line">
                <a:avLst/>
              </a:prstGeom>
              <a:noFill/>
              <a:ln w="9525">
                <a:solidFill>
                  <a:srgbClr val="FF9966"/>
                </a:solidFill>
                <a:round/>
                <a:headE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Line 69"/>
              <p:cNvSpPr>
                <a:spLocks noChangeShapeType="1"/>
              </p:cNvSpPr>
              <p:nvPr/>
            </p:nvSpPr>
            <p:spPr bwMode="auto">
              <a:xfrm flipH="1">
                <a:off x="1261" y="796"/>
                <a:ext cx="1502" cy="445"/>
              </a:xfrm>
              <a:prstGeom prst="line">
                <a:avLst/>
              </a:prstGeom>
              <a:noFill/>
              <a:ln w="9525">
                <a:solidFill>
                  <a:srgbClr val="FF9966"/>
                </a:solidFill>
                <a:round/>
                <a:headE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Line 70"/>
              <p:cNvSpPr>
                <a:spLocks noChangeShapeType="1"/>
              </p:cNvSpPr>
              <p:nvPr/>
            </p:nvSpPr>
            <p:spPr bwMode="auto">
              <a:xfrm flipH="1">
                <a:off x="2771" y="796"/>
                <a:ext cx="95" cy="445"/>
              </a:xfrm>
              <a:prstGeom prst="line">
                <a:avLst/>
              </a:prstGeom>
              <a:noFill/>
              <a:ln w="9525">
                <a:solidFill>
                  <a:srgbClr val="FF9966"/>
                </a:solidFill>
                <a:round/>
                <a:headE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Line 71"/>
              <p:cNvSpPr>
                <a:spLocks noChangeShapeType="1"/>
              </p:cNvSpPr>
              <p:nvPr/>
            </p:nvSpPr>
            <p:spPr bwMode="auto">
              <a:xfrm>
                <a:off x="2938" y="807"/>
                <a:ext cx="621" cy="435"/>
              </a:xfrm>
              <a:prstGeom prst="line">
                <a:avLst/>
              </a:prstGeom>
              <a:noFill/>
              <a:ln w="9525">
                <a:solidFill>
                  <a:srgbClr val="FF9966"/>
                </a:solidFill>
                <a:round/>
                <a:headE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Line 72"/>
              <p:cNvSpPr>
                <a:spLocks noChangeShapeType="1"/>
              </p:cNvSpPr>
              <p:nvPr/>
            </p:nvSpPr>
            <p:spPr bwMode="auto">
              <a:xfrm>
                <a:off x="2990" y="796"/>
                <a:ext cx="1190" cy="435"/>
              </a:xfrm>
              <a:prstGeom prst="line">
                <a:avLst/>
              </a:prstGeom>
              <a:noFill/>
              <a:ln w="9525">
                <a:solidFill>
                  <a:srgbClr val="FF9966"/>
                </a:solidFill>
                <a:round/>
                <a:headE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Line 73"/>
              <p:cNvSpPr>
                <a:spLocks noChangeShapeType="1"/>
              </p:cNvSpPr>
              <p:nvPr/>
            </p:nvSpPr>
            <p:spPr bwMode="auto">
              <a:xfrm>
                <a:off x="3072" y="796"/>
                <a:ext cx="2204" cy="631"/>
              </a:xfrm>
              <a:prstGeom prst="line">
                <a:avLst/>
              </a:prstGeom>
              <a:noFill/>
              <a:ln w="9525">
                <a:solidFill>
                  <a:srgbClr val="FF9966"/>
                </a:solidFill>
                <a:round/>
                <a:headE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Text Box 74"/>
              <p:cNvSpPr txBox="1">
                <a:spLocks noChangeArrowheads="1"/>
              </p:cNvSpPr>
              <p:nvPr/>
            </p:nvSpPr>
            <p:spPr bwMode="auto">
              <a:xfrm>
                <a:off x="4915" y="1159"/>
                <a:ext cx="890" cy="5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algn="l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 eaLnBrk="1">
                  <a:lnSpc>
                    <a:spcPct val="97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</a:pPr>
                <a:r>
                  <a:rPr lang="en-GB" sz="6600">
                    <a:latin typeface="Nimbus Roman No9 L" pitchFamily="16" charset="0"/>
                    <a:ea typeface="HG Mincho Light J" charset="0"/>
                    <a:cs typeface="HG Mincho Light J" charset="0"/>
                  </a:rPr>
                  <a:t>...</a:t>
                </a:r>
              </a:p>
            </p:txBody>
          </p:sp>
          <p:sp>
            <p:nvSpPr>
              <p:cNvPr id="80" name="Line 75"/>
              <p:cNvSpPr>
                <a:spLocks noChangeShapeType="1"/>
              </p:cNvSpPr>
              <p:nvPr/>
            </p:nvSpPr>
            <p:spPr bwMode="auto">
              <a:xfrm>
                <a:off x="3145" y="796"/>
                <a:ext cx="2773" cy="673"/>
              </a:xfrm>
              <a:prstGeom prst="line">
                <a:avLst/>
              </a:prstGeom>
              <a:noFill/>
              <a:ln w="9525">
                <a:solidFill>
                  <a:srgbClr val="FF9966"/>
                </a:solidFill>
                <a:round/>
                <a:headE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1" name="Group 76"/>
          <p:cNvGrpSpPr>
            <a:grpSpLocks/>
          </p:cNvGrpSpPr>
          <p:nvPr/>
        </p:nvGrpSpPr>
        <p:grpSpPr bwMode="auto">
          <a:xfrm>
            <a:off x="257984" y="3243223"/>
            <a:ext cx="5528512" cy="1565815"/>
            <a:chOff x="131" y="1900"/>
            <a:chExt cx="3702" cy="932"/>
          </a:xfrm>
        </p:grpSpPr>
        <p:sp>
          <p:nvSpPr>
            <p:cNvPr id="82" name="AutoShape 77"/>
            <p:cNvSpPr>
              <a:spLocks noChangeArrowheads="1"/>
            </p:cNvSpPr>
            <p:nvPr/>
          </p:nvSpPr>
          <p:spPr bwMode="auto">
            <a:xfrm>
              <a:off x="131" y="2218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FF0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X</a:t>
              </a:r>
            </a:p>
          </p:txBody>
        </p:sp>
        <p:sp>
          <p:nvSpPr>
            <p:cNvPr id="83" name="AutoShape 78"/>
            <p:cNvSpPr>
              <a:spLocks noChangeArrowheads="1"/>
            </p:cNvSpPr>
            <p:nvPr/>
          </p:nvSpPr>
          <p:spPr bwMode="auto">
            <a:xfrm>
              <a:off x="347" y="2216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008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O</a:t>
              </a:r>
            </a:p>
          </p:txBody>
        </p:sp>
        <p:sp>
          <p:nvSpPr>
            <p:cNvPr id="84" name="AutoShape 79"/>
            <p:cNvSpPr>
              <a:spLocks noChangeArrowheads="1"/>
            </p:cNvSpPr>
            <p:nvPr/>
          </p:nvSpPr>
          <p:spPr bwMode="auto">
            <a:xfrm>
              <a:off x="561" y="2194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" name="AutoShape 80"/>
            <p:cNvSpPr>
              <a:spLocks noChangeArrowheads="1"/>
            </p:cNvSpPr>
            <p:nvPr/>
          </p:nvSpPr>
          <p:spPr bwMode="auto">
            <a:xfrm>
              <a:off x="131" y="2398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AutoShape 81"/>
            <p:cNvSpPr>
              <a:spLocks noChangeArrowheads="1"/>
            </p:cNvSpPr>
            <p:nvPr/>
          </p:nvSpPr>
          <p:spPr bwMode="auto">
            <a:xfrm>
              <a:off x="347" y="2409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" name="AutoShape 82"/>
            <p:cNvSpPr>
              <a:spLocks noChangeArrowheads="1"/>
            </p:cNvSpPr>
            <p:nvPr/>
          </p:nvSpPr>
          <p:spPr bwMode="auto">
            <a:xfrm>
              <a:off x="561" y="2398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" name="AutoShape 83"/>
            <p:cNvSpPr>
              <a:spLocks noChangeArrowheads="1"/>
            </p:cNvSpPr>
            <p:nvPr/>
          </p:nvSpPr>
          <p:spPr bwMode="auto">
            <a:xfrm>
              <a:off x="131" y="2625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" name="AutoShape 84"/>
            <p:cNvSpPr>
              <a:spLocks noChangeArrowheads="1"/>
            </p:cNvSpPr>
            <p:nvPr/>
          </p:nvSpPr>
          <p:spPr bwMode="auto">
            <a:xfrm>
              <a:off x="347" y="2623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" name="AutoShape 85"/>
            <p:cNvSpPr>
              <a:spLocks noChangeArrowheads="1"/>
            </p:cNvSpPr>
            <p:nvPr/>
          </p:nvSpPr>
          <p:spPr bwMode="auto">
            <a:xfrm>
              <a:off x="561" y="2625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1" name="AutoShape 86"/>
            <p:cNvSpPr>
              <a:spLocks noChangeArrowheads="1"/>
            </p:cNvSpPr>
            <p:nvPr/>
          </p:nvSpPr>
          <p:spPr bwMode="auto">
            <a:xfrm>
              <a:off x="902" y="2218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FF0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X</a:t>
              </a:r>
            </a:p>
          </p:txBody>
        </p:sp>
        <p:sp>
          <p:nvSpPr>
            <p:cNvPr id="92" name="AutoShape 87"/>
            <p:cNvSpPr>
              <a:spLocks noChangeArrowheads="1"/>
            </p:cNvSpPr>
            <p:nvPr/>
          </p:nvSpPr>
          <p:spPr bwMode="auto">
            <a:xfrm>
              <a:off x="1118" y="2192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AutoShape 88"/>
            <p:cNvSpPr>
              <a:spLocks noChangeArrowheads="1"/>
            </p:cNvSpPr>
            <p:nvPr/>
          </p:nvSpPr>
          <p:spPr bwMode="auto">
            <a:xfrm>
              <a:off x="1333" y="2218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008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O</a:t>
              </a:r>
            </a:p>
          </p:txBody>
        </p:sp>
        <p:sp>
          <p:nvSpPr>
            <p:cNvPr id="94" name="AutoShape 89"/>
            <p:cNvSpPr>
              <a:spLocks noChangeArrowheads="1"/>
            </p:cNvSpPr>
            <p:nvPr/>
          </p:nvSpPr>
          <p:spPr bwMode="auto">
            <a:xfrm>
              <a:off x="902" y="2398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" name="AutoShape 90"/>
            <p:cNvSpPr>
              <a:spLocks noChangeArrowheads="1"/>
            </p:cNvSpPr>
            <p:nvPr/>
          </p:nvSpPr>
          <p:spPr bwMode="auto">
            <a:xfrm>
              <a:off x="1118" y="2409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" name="AutoShape 91"/>
            <p:cNvSpPr>
              <a:spLocks noChangeArrowheads="1"/>
            </p:cNvSpPr>
            <p:nvPr/>
          </p:nvSpPr>
          <p:spPr bwMode="auto">
            <a:xfrm>
              <a:off x="1333" y="2398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" name="AutoShape 92"/>
            <p:cNvSpPr>
              <a:spLocks noChangeArrowheads="1"/>
            </p:cNvSpPr>
            <p:nvPr/>
          </p:nvSpPr>
          <p:spPr bwMode="auto">
            <a:xfrm>
              <a:off x="902" y="2625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93"/>
            <p:cNvSpPr>
              <a:spLocks noChangeArrowheads="1"/>
            </p:cNvSpPr>
            <p:nvPr/>
          </p:nvSpPr>
          <p:spPr bwMode="auto">
            <a:xfrm>
              <a:off x="1118" y="2623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" name="AutoShape 94"/>
            <p:cNvSpPr>
              <a:spLocks noChangeArrowheads="1"/>
            </p:cNvSpPr>
            <p:nvPr/>
          </p:nvSpPr>
          <p:spPr bwMode="auto">
            <a:xfrm>
              <a:off x="1333" y="2625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" name="AutoShape 95"/>
            <p:cNvSpPr>
              <a:spLocks noChangeArrowheads="1"/>
            </p:cNvSpPr>
            <p:nvPr/>
          </p:nvSpPr>
          <p:spPr bwMode="auto">
            <a:xfrm>
              <a:off x="1673" y="2218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FF0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X</a:t>
              </a:r>
            </a:p>
          </p:txBody>
        </p:sp>
        <p:sp>
          <p:nvSpPr>
            <p:cNvPr id="101" name="AutoShape 96"/>
            <p:cNvSpPr>
              <a:spLocks noChangeArrowheads="1"/>
            </p:cNvSpPr>
            <p:nvPr/>
          </p:nvSpPr>
          <p:spPr bwMode="auto">
            <a:xfrm>
              <a:off x="1889" y="2192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" name="AutoShape 97"/>
            <p:cNvSpPr>
              <a:spLocks noChangeArrowheads="1"/>
            </p:cNvSpPr>
            <p:nvPr/>
          </p:nvSpPr>
          <p:spPr bwMode="auto">
            <a:xfrm>
              <a:off x="2104" y="2194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" name="AutoShape 98"/>
            <p:cNvSpPr>
              <a:spLocks noChangeArrowheads="1"/>
            </p:cNvSpPr>
            <p:nvPr/>
          </p:nvSpPr>
          <p:spPr bwMode="auto">
            <a:xfrm>
              <a:off x="1673" y="2422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008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O</a:t>
              </a:r>
            </a:p>
          </p:txBody>
        </p:sp>
        <p:sp>
          <p:nvSpPr>
            <p:cNvPr id="104" name="AutoShape 99"/>
            <p:cNvSpPr>
              <a:spLocks noChangeArrowheads="1"/>
            </p:cNvSpPr>
            <p:nvPr/>
          </p:nvSpPr>
          <p:spPr bwMode="auto">
            <a:xfrm>
              <a:off x="1889" y="2409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" name="AutoShape 100"/>
            <p:cNvSpPr>
              <a:spLocks noChangeArrowheads="1"/>
            </p:cNvSpPr>
            <p:nvPr/>
          </p:nvSpPr>
          <p:spPr bwMode="auto">
            <a:xfrm>
              <a:off x="2104" y="2398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" name="AutoShape 101"/>
            <p:cNvSpPr>
              <a:spLocks noChangeArrowheads="1"/>
            </p:cNvSpPr>
            <p:nvPr/>
          </p:nvSpPr>
          <p:spPr bwMode="auto">
            <a:xfrm>
              <a:off x="1673" y="2625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" name="AutoShape 102"/>
            <p:cNvSpPr>
              <a:spLocks noChangeArrowheads="1"/>
            </p:cNvSpPr>
            <p:nvPr/>
          </p:nvSpPr>
          <p:spPr bwMode="auto">
            <a:xfrm>
              <a:off x="1889" y="2623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" name="AutoShape 103"/>
            <p:cNvSpPr>
              <a:spLocks noChangeArrowheads="1"/>
            </p:cNvSpPr>
            <p:nvPr/>
          </p:nvSpPr>
          <p:spPr bwMode="auto">
            <a:xfrm>
              <a:off x="2104" y="2625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" name="Line 104"/>
            <p:cNvSpPr>
              <a:spLocks noChangeShapeType="1"/>
            </p:cNvSpPr>
            <p:nvPr/>
          </p:nvSpPr>
          <p:spPr bwMode="auto">
            <a:xfrm>
              <a:off x="383" y="1910"/>
              <a:ext cx="1" cy="238"/>
            </a:xfrm>
            <a:prstGeom prst="line">
              <a:avLst/>
            </a:prstGeom>
            <a:noFill/>
            <a:ln w="9525">
              <a:solidFill>
                <a:srgbClr val="FF9966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Line 105"/>
            <p:cNvSpPr>
              <a:spLocks noChangeShapeType="1"/>
            </p:cNvSpPr>
            <p:nvPr/>
          </p:nvSpPr>
          <p:spPr bwMode="auto">
            <a:xfrm>
              <a:off x="434" y="1900"/>
              <a:ext cx="766" cy="290"/>
            </a:xfrm>
            <a:prstGeom prst="line">
              <a:avLst/>
            </a:prstGeom>
            <a:noFill/>
            <a:ln w="9525">
              <a:solidFill>
                <a:srgbClr val="FF9966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Line 106"/>
            <p:cNvSpPr>
              <a:spLocks noChangeShapeType="1"/>
            </p:cNvSpPr>
            <p:nvPr/>
          </p:nvSpPr>
          <p:spPr bwMode="auto">
            <a:xfrm>
              <a:off x="559" y="1900"/>
              <a:ext cx="1324" cy="279"/>
            </a:xfrm>
            <a:prstGeom prst="line">
              <a:avLst/>
            </a:prstGeom>
            <a:noFill/>
            <a:ln w="9525">
              <a:solidFill>
                <a:srgbClr val="FF9966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Line 107"/>
            <p:cNvSpPr>
              <a:spLocks noChangeShapeType="1"/>
            </p:cNvSpPr>
            <p:nvPr/>
          </p:nvSpPr>
          <p:spPr bwMode="auto">
            <a:xfrm>
              <a:off x="641" y="1900"/>
              <a:ext cx="2731" cy="403"/>
            </a:xfrm>
            <a:prstGeom prst="line">
              <a:avLst/>
            </a:prstGeom>
            <a:noFill/>
            <a:ln w="9525">
              <a:solidFill>
                <a:srgbClr val="FF9966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Text Box 108"/>
            <p:cNvSpPr txBox="1">
              <a:spLocks noChangeArrowheads="1"/>
            </p:cNvSpPr>
            <p:nvPr/>
          </p:nvSpPr>
          <p:spPr bwMode="auto">
            <a:xfrm>
              <a:off x="2943" y="1993"/>
              <a:ext cx="890" cy="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algn="l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</a:pPr>
              <a:r>
                <a:rPr lang="en-GB" sz="6600">
                  <a:latin typeface="Nimbus Roman No9 L" pitchFamily="16" charset="0"/>
                  <a:ea typeface="HG Mincho Light J" charset="0"/>
                  <a:cs typeface="HG Mincho Light J" charset="0"/>
                </a:rPr>
                <a:t>...</a:t>
              </a:r>
            </a:p>
          </p:txBody>
        </p:sp>
      </p:grpSp>
      <p:sp>
        <p:nvSpPr>
          <p:cNvPr id="114" name="Text Box 109"/>
          <p:cNvSpPr txBox="1">
            <a:spLocks noChangeArrowheads="1"/>
          </p:cNvSpPr>
          <p:nvPr/>
        </p:nvSpPr>
        <p:spPr bwMode="auto">
          <a:xfrm>
            <a:off x="87738" y="4541909"/>
            <a:ext cx="1329113" cy="985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>
              <a:lnSpc>
                <a:spcPct val="97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6600">
                <a:latin typeface="Nimbus Roman No9 L" pitchFamily="16" charset="0"/>
                <a:ea typeface="HG Mincho Light J" charset="0"/>
                <a:cs typeface="HG Mincho Light J" charset="0"/>
              </a:rPr>
              <a:t>...</a:t>
            </a:r>
          </a:p>
        </p:txBody>
      </p:sp>
      <p:sp>
        <p:nvSpPr>
          <p:cNvPr id="115" name="Text Box 110"/>
          <p:cNvSpPr txBox="1">
            <a:spLocks noChangeArrowheads="1"/>
          </p:cNvSpPr>
          <p:nvPr/>
        </p:nvSpPr>
        <p:spPr bwMode="auto">
          <a:xfrm>
            <a:off x="1239137" y="4541909"/>
            <a:ext cx="1329113" cy="985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>
              <a:lnSpc>
                <a:spcPct val="97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6600">
                <a:latin typeface="Nimbus Roman No9 L" pitchFamily="16" charset="0"/>
                <a:ea typeface="HG Mincho Light J" charset="0"/>
                <a:cs typeface="HG Mincho Light J" charset="0"/>
              </a:rPr>
              <a:t>...</a:t>
            </a:r>
          </a:p>
        </p:txBody>
      </p:sp>
      <p:sp>
        <p:nvSpPr>
          <p:cNvPr id="116" name="Text Box 111"/>
          <p:cNvSpPr txBox="1">
            <a:spLocks noChangeArrowheads="1"/>
          </p:cNvSpPr>
          <p:nvPr/>
        </p:nvSpPr>
        <p:spPr bwMode="auto">
          <a:xfrm>
            <a:off x="2389044" y="4567109"/>
            <a:ext cx="1329113" cy="985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>
              <a:lnSpc>
                <a:spcPct val="97000"/>
              </a:lnSpc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n-GB" sz="6600">
                <a:latin typeface="Nimbus Roman No9 L" pitchFamily="16" charset="0"/>
                <a:ea typeface="HG Mincho Light J" charset="0"/>
                <a:cs typeface="HG Mincho Light J" charset="0"/>
              </a:rPr>
              <a:t>...</a:t>
            </a:r>
          </a:p>
        </p:txBody>
      </p:sp>
      <p:grpSp>
        <p:nvGrpSpPr>
          <p:cNvPr id="117" name="Group 112"/>
          <p:cNvGrpSpPr>
            <a:grpSpLocks/>
          </p:cNvGrpSpPr>
          <p:nvPr/>
        </p:nvGrpSpPr>
        <p:grpSpPr bwMode="auto">
          <a:xfrm>
            <a:off x="257983" y="4795597"/>
            <a:ext cx="3255580" cy="1994230"/>
            <a:chOff x="131" y="2824"/>
            <a:chExt cx="2180" cy="1187"/>
          </a:xfrm>
        </p:grpSpPr>
        <p:sp>
          <p:nvSpPr>
            <p:cNvPr id="118" name="AutoShape 113"/>
            <p:cNvSpPr>
              <a:spLocks noChangeArrowheads="1"/>
            </p:cNvSpPr>
            <p:nvPr/>
          </p:nvSpPr>
          <p:spPr bwMode="auto">
            <a:xfrm>
              <a:off x="131" y="3397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FF0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X</a:t>
              </a:r>
            </a:p>
          </p:txBody>
        </p:sp>
        <p:sp>
          <p:nvSpPr>
            <p:cNvPr id="119" name="AutoShape 114"/>
            <p:cNvSpPr>
              <a:spLocks noChangeArrowheads="1"/>
            </p:cNvSpPr>
            <p:nvPr/>
          </p:nvSpPr>
          <p:spPr bwMode="auto">
            <a:xfrm>
              <a:off x="347" y="3395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008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O</a:t>
              </a:r>
            </a:p>
          </p:txBody>
        </p:sp>
        <p:sp>
          <p:nvSpPr>
            <p:cNvPr id="120" name="AutoShape 115"/>
            <p:cNvSpPr>
              <a:spLocks noChangeArrowheads="1"/>
            </p:cNvSpPr>
            <p:nvPr/>
          </p:nvSpPr>
          <p:spPr bwMode="auto">
            <a:xfrm>
              <a:off x="561" y="3397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FF0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X</a:t>
              </a:r>
            </a:p>
          </p:txBody>
        </p:sp>
        <p:sp>
          <p:nvSpPr>
            <p:cNvPr id="121" name="AutoShape 116"/>
            <p:cNvSpPr>
              <a:spLocks noChangeArrowheads="1"/>
            </p:cNvSpPr>
            <p:nvPr/>
          </p:nvSpPr>
          <p:spPr bwMode="auto">
            <a:xfrm>
              <a:off x="131" y="3577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" name="AutoShape 117"/>
            <p:cNvSpPr>
              <a:spLocks noChangeArrowheads="1"/>
            </p:cNvSpPr>
            <p:nvPr/>
          </p:nvSpPr>
          <p:spPr bwMode="auto">
            <a:xfrm>
              <a:off x="347" y="3612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008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O</a:t>
              </a:r>
            </a:p>
          </p:txBody>
        </p:sp>
        <p:sp>
          <p:nvSpPr>
            <p:cNvPr id="123" name="AutoShape 118"/>
            <p:cNvSpPr>
              <a:spLocks noChangeArrowheads="1"/>
            </p:cNvSpPr>
            <p:nvPr/>
          </p:nvSpPr>
          <p:spPr bwMode="auto">
            <a:xfrm>
              <a:off x="561" y="3602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FF0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X</a:t>
              </a:r>
            </a:p>
          </p:txBody>
        </p:sp>
        <p:sp>
          <p:nvSpPr>
            <p:cNvPr id="124" name="AutoShape 119"/>
            <p:cNvSpPr>
              <a:spLocks noChangeArrowheads="1"/>
            </p:cNvSpPr>
            <p:nvPr/>
          </p:nvSpPr>
          <p:spPr bwMode="auto">
            <a:xfrm>
              <a:off x="131" y="3804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" name="AutoShape 120"/>
            <p:cNvSpPr>
              <a:spLocks noChangeArrowheads="1"/>
            </p:cNvSpPr>
            <p:nvPr/>
          </p:nvSpPr>
          <p:spPr bwMode="auto">
            <a:xfrm>
              <a:off x="347" y="3826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008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O</a:t>
              </a:r>
            </a:p>
          </p:txBody>
        </p:sp>
        <p:sp>
          <p:nvSpPr>
            <p:cNvPr id="126" name="AutoShape 121"/>
            <p:cNvSpPr>
              <a:spLocks noChangeArrowheads="1"/>
            </p:cNvSpPr>
            <p:nvPr/>
          </p:nvSpPr>
          <p:spPr bwMode="auto">
            <a:xfrm>
              <a:off x="561" y="3804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7" name="AutoShape 122"/>
            <p:cNvSpPr>
              <a:spLocks noChangeArrowheads="1"/>
            </p:cNvSpPr>
            <p:nvPr/>
          </p:nvSpPr>
          <p:spPr bwMode="auto">
            <a:xfrm>
              <a:off x="902" y="3397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FF0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X</a:t>
              </a:r>
            </a:p>
          </p:txBody>
        </p:sp>
        <p:sp>
          <p:nvSpPr>
            <p:cNvPr id="128" name="AutoShape 123"/>
            <p:cNvSpPr>
              <a:spLocks noChangeArrowheads="1"/>
            </p:cNvSpPr>
            <p:nvPr/>
          </p:nvSpPr>
          <p:spPr bwMode="auto">
            <a:xfrm>
              <a:off x="1118" y="3395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008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O</a:t>
              </a:r>
            </a:p>
          </p:txBody>
        </p:sp>
        <p:sp>
          <p:nvSpPr>
            <p:cNvPr id="129" name="AutoShape 124"/>
            <p:cNvSpPr>
              <a:spLocks noChangeArrowheads="1"/>
            </p:cNvSpPr>
            <p:nvPr/>
          </p:nvSpPr>
          <p:spPr bwMode="auto">
            <a:xfrm>
              <a:off x="1333" y="3397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FF0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X</a:t>
              </a:r>
            </a:p>
          </p:txBody>
        </p:sp>
        <p:sp>
          <p:nvSpPr>
            <p:cNvPr id="130" name="AutoShape 125"/>
            <p:cNvSpPr>
              <a:spLocks noChangeArrowheads="1"/>
            </p:cNvSpPr>
            <p:nvPr/>
          </p:nvSpPr>
          <p:spPr bwMode="auto">
            <a:xfrm>
              <a:off x="902" y="3601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008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O</a:t>
              </a:r>
            </a:p>
          </p:txBody>
        </p:sp>
        <p:sp>
          <p:nvSpPr>
            <p:cNvPr id="131" name="AutoShape 126"/>
            <p:cNvSpPr>
              <a:spLocks noChangeArrowheads="1"/>
            </p:cNvSpPr>
            <p:nvPr/>
          </p:nvSpPr>
          <p:spPr bwMode="auto">
            <a:xfrm>
              <a:off x="1118" y="3612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008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O</a:t>
              </a:r>
            </a:p>
          </p:txBody>
        </p:sp>
        <p:sp>
          <p:nvSpPr>
            <p:cNvPr id="132" name="AutoShape 127"/>
            <p:cNvSpPr>
              <a:spLocks noChangeArrowheads="1"/>
            </p:cNvSpPr>
            <p:nvPr/>
          </p:nvSpPr>
          <p:spPr bwMode="auto">
            <a:xfrm>
              <a:off x="1333" y="3602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FF0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X</a:t>
              </a:r>
            </a:p>
          </p:txBody>
        </p:sp>
        <p:sp>
          <p:nvSpPr>
            <p:cNvPr id="133" name="AutoShape 128"/>
            <p:cNvSpPr>
              <a:spLocks noChangeArrowheads="1"/>
            </p:cNvSpPr>
            <p:nvPr/>
          </p:nvSpPr>
          <p:spPr bwMode="auto">
            <a:xfrm>
              <a:off x="902" y="3828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FF0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X</a:t>
              </a:r>
            </a:p>
          </p:txBody>
        </p:sp>
        <p:sp>
          <p:nvSpPr>
            <p:cNvPr id="134" name="AutoShape 129"/>
            <p:cNvSpPr>
              <a:spLocks noChangeArrowheads="1"/>
            </p:cNvSpPr>
            <p:nvPr/>
          </p:nvSpPr>
          <p:spPr bwMode="auto">
            <a:xfrm>
              <a:off x="1118" y="3826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FF0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X</a:t>
              </a:r>
            </a:p>
          </p:txBody>
        </p:sp>
        <p:sp>
          <p:nvSpPr>
            <p:cNvPr id="135" name="AutoShape 130"/>
            <p:cNvSpPr>
              <a:spLocks noChangeArrowheads="1"/>
            </p:cNvSpPr>
            <p:nvPr/>
          </p:nvSpPr>
          <p:spPr bwMode="auto">
            <a:xfrm>
              <a:off x="1333" y="3828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008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O</a:t>
              </a:r>
            </a:p>
          </p:txBody>
        </p:sp>
        <p:sp>
          <p:nvSpPr>
            <p:cNvPr id="136" name="AutoShape 131"/>
            <p:cNvSpPr>
              <a:spLocks noChangeArrowheads="1"/>
            </p:cNvSpPr>
            <p:nvPr/>
          </p:nvSpPr>
          <p:spPr bwMode="auto">
            <a:xfrm>
              <a:off x="1673" y="3397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FF0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X</a:t>
              </a:r>
            </a:p>
          </p:txBody>
        </p:sp>
        <p:sp>
          <p:nvSpPr>
            <p:cNvPr id="137" name="AutoShape 132"/>
            <p:cNvSpPr>
              <a:spLocks noChangeArrowheads="1"/>
            </p:cNvSpPr>
            <p:nvPr/>
          </p:nvSpPr>
          <p:spPr bwMode="auto">
            <a:xfrm>
              <a:off x="1889" y="3395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008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O</a:t>
              </a:r>
            </a:p>
          </p:txBody>
        </p:sp>
        <p:sp>
          <p:nvSpPr>
            <p:cNvPr id="138" name="AutoShape 133"/>
            <p:cNvSpPr>
              <a:spLocks noChangeArrowheads="1"/>
            </p:cNvSpPr>
            <p:nvPr/>
          </p:nvSpPr>
          <p:spPr bwMode="auto">
            <a:xfrm>
              <a:off x="2104" y="3397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FF0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X</a:t>
              </a:r>
            </a:p>
          </p:txBody>
        </p:sp>
        <p:sp>
          <p:nvSpPr>
            <p:cNvPr id="139" name="AutoShape 134"/>
            <p:cNvSpPr>
              <a:spLocks noChangeArrowheads="1"/>
            </p:cNvSpPr>
            <p:nvPr/>
          </p:nvSpPr>
          <p:spPr bwMode="auto">
            <a:xfrm>
              <a:off x="1673" y="3577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" name="AutoShape 135"/>
            <p:cNvSpPr>
              <a:spLocks noChangeArrowheads="1"/>
            </p:cNvSpPr>
            <p:nvPr/>
          </p:nvSpPr>
          <p:spPr bwMode="auto">
            <a:xfrm>
              <a:off x="1889" y="3612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FF0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X</a:t>
              </a:r>
            </a:p>
          </p:txBody>
        </p:sp>
        <p:sp>
          <p:nvSpPr>
            <p:cNvPr id="141" name="AutoShape 136"/>
            <p:cNvSpPr>
              <a:spLocks noChangeArrowheads="1"/>
            </p:cNvSpPr>
            <p:nvPr/>
          </p:nvSpPr>
          <p:spPr bwMode="auto">
            <a:xfrm>
              <a:off x="2104" y="3578"/>
              <a:ext cx="207" cy="207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2" name="AutoShape 137"/>
            <p:cNvSpPr>
              <a:spLocks noChangeArrowheads="1"/>
            </p:cNvSpPr>
            <p:nvPr/>
          </p:nvSpPr>
          <p:spPr bwMode="auto">
            <a:xfrm>
              <a:off x="1673" y="3828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FF0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X</a:t>
              </a:r>
            </a:p>
          </p:txBody>
        </p:sp>
        <p:sp>
          <p:nvSpPr>
            <p:cNvPr id="143" name="AutoShape 138"/>
            <p:cNvSpPr>
              <a:spLocks noChangeArrowheads="1"/>
            </p:cNvSpPr>
            <p:nvPr/>
          </p:nvSpPr>
          <p:spPr bwMode="auto">
            <a:xfrm>
              <a:off x="1889" y="3826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008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O</a:t>
              </a:r>
            </a:p>
          </p:txBody>
        </p:sp>
        <p:sp>
          <p:nvSpPr>
            <p:cNvPr id="144" name="AutoShape 139"/>
            <p:cNvSpPr>
              <a:spLocks noChangeArrowheads="1"/>
            </p:cNvSpPr>
            <p:nvPr/>
          </p:nvSpPr>
          <p:spPr bwMode="auto">
            <a:xfrm>
              <a:off x="2104" y="3828"/>
              <a:ext cx="207" cy="160"/>
            </a:xfrm>
            <a:prstGeom prst="roundRect">
              <a:avLst>
                <a:gd name="adj" fmla="val 481"/>
              </a:avLst>
            </a:prstGeom>
            <a:solidFill>
              <a:srgbClr val="00B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l" eaLnBrk="1">
                <a:lnSpc>
                  <a:spcPct val="97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>
                  <a:solidFill>
                    <a:srgbClr val="008000"/>
                  </a:solidFill>
                  <a:latin typeface="Nimbus Roman No9 L" pitchFamily="16" charset="0"/>
                  <a:ea typeface="HG Mincho Light J" charset="0"/>
                  <a:cs typeface="HG Mincho Light J" charset="0"/>
                </a:rPr>
                <a:t>O</a:t>
              </a:r>
            </a:p>
          </p:txBody>
        </p:sp>
        <p:sp>
          <p:nvSpPr>
            <p:cNvPr id="145" name="Line 140"/>
            <p:cNvSpPr>
              <a:spLocks noChangeShapeType="1"/>
            </p:cNvSpPr>
            <p:nvPr/>
          </p:nvSpPr>
          <p:spPr bwMode="auto">
            <a:xfrm>
              <a:off x="480" y="2824"/>
              <a:ext cx="1" cy="207"/>
            </a:xfrm>
            <a:prstGeom prst="line">
              <a:avLst/>
            </a:prstGeom>
            <a:noFill/>
            <a:ln w="9525">
              <a:solidFill>
                <a:srgbClr val="FF9966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Line 141"/>
            <p:cNvSpPr>
              <a:spLocks noChangeShapeType="1"/>
            </p:cNvSpPr>
            <p:nvPr/>
          </p:nvSpPr>
          <p:spPr bwMode="auto">
            <a:xfrm>
              <a:off x="465" y="3155"/>
              <a:ext cx="1" cy="227"/>
            </a:xfrm>
            <a:prstGeom prst="line">
              <a:avLst/>
            </a:prstGeom>
            <a:noFill/>
            <a:ln w="9525">
              <a:solidFill>
                <a:srgbClr val="FF9966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Line 142"/>
            <p:cNvSpPr>
              <a:spLocks noChangeShapeType="1"/>
            </p:cNvSpPr>
            <p:nvPr/>
          </p:nvSpPr>
          <p:spPr bwMode="auto">
            <a:xfrm>
              <a:off x="1231" y="3186"/>
              <a:ext cx="1" cy="186"/>
            </a:xfrm>
            <a:prstGeom prst="line">
              <a:avLst/>
            </a:prstGeom>
            <a:noFill/>
            <a:ln w="9525">
              <a:solidFill>
                <a:srgbClr val="FF9966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Line 143"/>
            <p:cNvSpPr>
              <a:spLocks noChangeShapeType="1"/>
            </p:cNvSpPr>
            <p:nvPr/>
          </p:nvSpPr>
          <p:spPr bwMode="auto">
            <a:xfrm>
              <a:off x="1986" y="3176"/>
              <a:ext cx="1" cy="186"/>
            </a:xfrm>
            <a:prstGeom prst="line">
              <a:avLst/>
            </a:prstGeom>
            <a:noFill/>
            <a:ln w="9525">
              <a:solidFill>
                <a:srgbClr val="FF9966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Line 144"/>
            <p:cNvSpPr>
              <a:spLocks noChangeShapeType="1"/>
            </p:cNvSpPr>
            <p:nvPr/>
          </p:nvSpPr>
          <p:spPr bwMode="auto">
            <a:xfrm>
              <a:off x="496" y="2845"/>
              <a:ext cx="745" cy="217"/>
            </a:xfrm>
            <a:prstGeom prst="line">
              <a:avLst/>
            </a:prstGeom>
            <a:noFill/>
            <a:ln w="9525">
              <a:solidFill>
                <a:srgbClr val="FF9966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Line 145"/>
            <p:cNvSpPr>
              <a:spLocks noChangeShapeType="1"/>
            </p:cNvSpPr>
            <p:nvPr/>
          </p:nvSpPr>
          <p:spPr bwMode="auto">
            <a:xfrm>
              <a:off x="621" y="2845"/>
              <a:ext cx="1363" cy="217"/>
            </a:xfrm>
            <a:prstGeom prst="line">
              <a:avLst/>
            </a:prstGeom>
            <a:noFill/>
            <a:ln w="9525">
              <a:solidFill>
                <a:srgbClr val="FF9966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8172317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590675" y="304800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381000" y="1752600"/>
            <a:ext cx="8526462" cy="4301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31800" indent="-215900"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647700" indent="-215900"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rtl="1" eaLnBrk="1">
              <a:lnSpc>
                <a:spcPct val="97000"/>
              </a:lnSpc>
              <a:buClr>
                <a:srgbClr val="000000"/>
              </a:buClr>
              <a:buSzPct val="76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99"/>
                </a:solidFill>
                <a:latin typeface="Arial" pitchFamily="34" charset="0"/>
                <a:cs typeface="B Nazanin" panose="00000400000000000000" pitchFamily="2" charset="-78"/>
              </a:rPr>
              <a:t>اگر سن علی 3 برابر سن برادرش باشد و سن برادر علی از نصف سن علی 2 سال کمتر باشد ، سن علی و برادرش را بيابيد.</a:t>
            </a:r>
          </a:p>
          <a:p>
            <a:pPr algn="r" rtl="1" eaLnBrk="1">
              <a:lnSpc>
                <a:spcPct val="97000"/>
              </a:lnSpc>
              <a:buClr>
                <a:srgbClr val="000000"/>
              </a:buClr>
              <a:buSzPct val="76000"/>
              <a:buFont typeface="Times New Roman" pitchFamily="18" charset="0"/>
              <a:buBlip>
                <a:blip r:embed="rId3"/>
              </a:buBlip>
            </a:pPr>
            <a:endParaRPr lang="fa-IR" dirty="0">
              <a:solidFill>
                <a:srgbClr val="000099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algn="r" rtl="1" eaLnBrk="1">
              <a:lnSpc>
                <a:spcPct val="97000"/>
              </a:lnSpc>
              <a:buClr>
                <a:srgbClr val="000000"/>
              </a:buClr>
              <a:buSzPct val="76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 آيا می توان از روشهای جستجو برای حل مساله استفاده کرد ؟ </a:t>
            </a:r>
          </a:p>
          <a:p>
            <a:pPr algn="r" rtl="1" eaLnBrk="1">
              <a:lnSpc>
                <a:spcPct val="97000"/>
              </a:lnSpc>
              <a:buClr>
                <a:srgbClr val="000000"/>
              </a:buClr>
              <a:buSzPct val="76000"/>
              <a:buFont typeface="Times New Roman" pitchFamily="18" charset="0"/>
              <a:buBlip>
                <a:blip r:embed="rId3"/>
              </a:buBlip>
            </a:pPr>
            <a:endParaRPr lang="fa-IR" dirty="0">
              <a:solidFill>
                <a:srgbClr val="000000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algn="r" rtl="1" eaLnBrk="1">
              <a:lnSpc>
                <a:spcPct val="97000"/>
              </a:lnSpc>
              <a:buClr>
                <a:srgbClr val="000000"/>
              </a:buClr>
              <a:buSzPct val="76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مراحل حل منطقی اينگونه مسايل:</a:t>
            </a: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</a:p>
          <a:p>
            <a:pPr algn="r" rtl="1" eaLnBrk="1">
              <a:lnSpc>
                <a:spcPct val="97000"/>
              </a:lnSpc>
              <a:buClr>
                <a:srgbClr val="000000"/>
              </a:buClr>
              <a:buSzPct val="76000"/>
              <a:buFont typeface="Times New Roman" pitchFamily="18" charset="0"/>
              <a:buBlip>
                <a:blip r:embed="rId3"/>
              </a:buBlip>
            </a:pPr>
            <a:endParaRPr lang="fa-IR" dirty="0">
              <a:solidFill>
                <a:srgbClr val="000000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76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 	دريافت متن و ذخيره آن در حافظه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76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 تحليل متن و گرفتن اطلاعات لازم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76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 تبديل اطلاعات به فرم مناسب رياضی برای حل مساله (تعدادی معادله و مجهول)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76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  حل معادلات و يافتن مجهولات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76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 چاپ جواب در خروجی (با جملات مناسب)</a:t>
            </a:r>
            <a:endParaRPr lang="en-GB" dirty="0">
              <a:solidFill>
                <a:srgbClr val="000000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481535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2" y="609600"/>
            <a:ext cx="6798734" cy="507831"/>
          </a:xfrm>
        </p:spPr>
        <p:txBody>
          <a:bodyPr/>
          <a:lstStyle/>
          <a:p>
            <a:pPr rtl="1"/>
            <a:r>
              <a:rPr lang="fa-IR" b="1" dirty="0"/>
              <a:t>معرفی سرفصل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1905000" y="1633930"/>
            <a:ext cx="6798736" cy="3444997"/>
          </a:xfrm>
        </p:spPr>
        <p:txBody>
          <a:bodyPr>
            <a:normAutofit/>
          </a:bodyPr>
          <a:lstStyle/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cs typeface="B Nazanin" panose="00000400000000000000" pitchFamily="2" charset="-78"/>
              </a:rPr>
              <a:t>مقدمه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cs typeface="B Nazanin" panose="00000400000000000000" pitchFamily="2" charset="-78"/>
              </a:rPr>
              <a:t>عامل های هوشمند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cs typeface="B Nazanin" panose="00000400000000000000" pitchFamily="2" charset="-78"/>
              </a:rPr>
              <a:t>حل مسئله با جستجو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cs typeface="B Nazanin" panose="00000400000000000000" pitchFamily="2" charset="-78"/>
              </a:rPr>
              <a:t>جستجوی آگاهانه و اکتشاف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cs typeface="B Nazanin" panose="00000400000000000000" pitchFamily="2" charset="-78"/>
              </a:rPr>
              <a:t> مسائل ارضای محدودیت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cs typeface="B Nazanin" panose="00000400000000000000" pitchFamily="2" charset="-78"/>
              </a:rPr>
              <a:t>جستجوی خصمانه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cs typeface="B Nazanin" panose="00000400000000000000" pitchFamily="2" charset="-78"/>
              </a:rPr>
              <a:t> عامل های منطقی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cs typeface="B Nazanin" panose="00000400000000000000" pitchFamily="2" charset="-78"/>
              </a:rPr>
              <a:t>منطق رتبه اول</a:t>
            </a: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>
          <a:xfrm>
            <a:off x="6880986" y="6368143"/>
            <a:ext cx="1905000" cy="457200"/>
          </a:xfrm>
        </p:spPr>
        <p:txBody>
          <a:bodyPr/>
          <a:lstStyle/>
          <a:p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420359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590675" y="304800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957814" y="1802405"/>
            <a:ext cx="59496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rtl="1"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در مثلث </a:t>
            </a:r>
            <a:r>
              <a:rPr lang="en-US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ABC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می دانيم که </a:t>
            </a:r>
            <a:r>
              <a:rPr lang="en-US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AB = AC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-71682" y="1219200"/>
            <a:ext cx="3154030" cy="5364951"/>
            <a:chOff x="-48" y="96"/>
            <a:chExt cx="2112" cy="3823"/>
          </a:xfrm>
        </p:grpSpPr>
        <p:sp>
          <p:nvSpPr>
            <p:cNvPr id="8" name="Line 4"/>
            <p:cNvSpPr>
              <a:spLocks noChangeShapeType="1"/>
            </p:cNvSpPr>
            <p:nvPr/>
          </p:nvSpPr>
          <p:spPr bwMode="auto">
            <a:xfrm flipH="1">
              <a:off x="192" y="384"/>
              <a:ext cx="768" cy="336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Line 5"/>
            <p:cNvSpPr>
              <a:spLocks noChangeShapeType="1"/>
            </p:cNvSpPr>
            <p:nvPr/>
          </p:nvSpPr>
          <p:spPr bwMode="auto">
            <a:xfrm>
              <a:off x="960" y="384"/>
              <a:ext cx="816" cy="336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92" y="3744"/>
              <a:ext cx="158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672" y="96"/>
              <a:ext cx="288" cy="3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>
                  <a:solidFill>
                    <a:schemeClr val="accent2"/>
                  </a:solidFill>
                  <a:cs typeface="Times New Roman" pitchFamily="18" charset="0"/>
                </a:rPr>
                <a:t>A</a:t>
              </a: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-48" y="3552"/>
              <a:ext cx="288" cy="3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>
                  <a:solidFill>
                    <a:schemeClr val="accent2"/>
                  </a:solidFill>
                  <a:cs typeface="Times New Roman" pitchFamily="18" charset="0"/>
                </a:rPr>
                <a:t>B</a:t>
              </a:r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1776" y="3571"/>
              <a:ext cx="288" cy="3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>
                  <a:solidFill>
                    <a:schemeClr val="accent2"/>
                  </a:solidFill>
                  <a:cs typeface="Times New Roman" pitchFamily="18" charset="0"/>
                </a:rPr>
                <a:t>C</a:t>
              </a:r>
            </a:p>
          </p:txBody>
        </p:sp>
      </p:grp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3244544" y="2520929"/>
            <a:ext cx="5662918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آيا زاويه های </a:t>
            </a:r>
            <a:r>
              <a:rPr lang="en-US" sz="2400" dirty="0">
                <a:latin typeface="Arial" pitchFamily="34" charset="0"/>
                <a:cs typeface="B Nazanin" panose="00000400000000000000" pitchFamily="2" charset="-78"/>
              </a:rPr>
              <a:t>B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و </a:t>
            </a:r>
            <a:r>
              <a:rPr lang="en-US" sz="2400" dirty="0">
                <a:latin typeface="Arial" pitchFamily="34" charset="0"/>
                <a:cs typeface="B Nazanin" panose="00000400000000000000" pitchFamily="2" charset="-78"/>
              </a:rPr>
              <a:t>C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برابرند؟ 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دریافت اطلاعات توسط کامپيوتر 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solidFill>
                  <a:srgbClr val="CC0000"/>
                </a:solidFill>
                <a:latin typeface="Arial" pitchFamily="34" charset="0"/>
                <a:cs typeface="B Nazanin" panose="00000400000000000000" pitchFamily="2" charset="-78"/>
              </a:rPr>
              <a:t>استدلال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مطابق با قوانينی که به کامپیوترداده شده 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یافتن دنباله ای از استدلال‌ها تا رسیدن به جواب مورد نظر</a:t>
            </a:r>
          </a:p>
        </p:txBody>
      </p:sp>
    </p:spTree>
    <p:extLst>
      <p:ext uri="{BB962C8B-B14F-4D97-AF65-F5344CB8AC3E}">
        <p14:creationId xmlns:p14="http://schemas.microsoft.com/office/powerpoint/2010/main" val="3036824022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20" name="Group 40"/>
          <p:cNvGrpSpPr>
            <a:grpSpLocks/>
          </p:cNvGrpSpPr>
          <p:nvPr/>
        </p:nvGrpSpPr>
        <p:grpSpPr bwMode="auto">
          <a:xfrm>
            <a:off x="6666473" y="2702617"/>
            <a:ext cx="931873" cy="1048357"/>
            <a:chOff x="4416" y="768"/>
            <a:chExt cx="624" cy="624"/>
          </a:xfrm>
        </p:grpSpPr>
        <p:sp>
          <p:nvSpPr>
            <p:cNvPr id="71689" name="Rectangle 9"/>
            <p:cNvSpPr>
              <a:spLocks noChangeAspect="1" noChangeArrowheads="1"/>
            </p:cNvSpPr>
            <p:nvPr/>
          </p:nvSpPr>
          <p:spPr bwMode="auto">
            <a:xfrm>
              <a:off x="4416" y="768"/>
              <a:ext cx="624" cy="62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1694" name="Oval 14"/>
            <p:cNvSpPr>
              <a:spLocks noChangeArrowheads="1"/>
            </p:cNvSpPr>
            <p:nvPr/>
          </p:nvSpPr>
          <p:spPr bwMode="auto">
            <a:xfrm>
              <a:off x="4464" y="816"/>
              <a:ext cx="528" cy="5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1697" name="Oval 17"/>
            <p:cNvSpPr>
              <a:spLocks noChangeArrowheads="1"/>
            </p:cNvSpPr>
            <p:nvPr/>
          </p:nvSpPr>
          <p:spPr bwMode="auto">
            <a:xfrm>
              <a:off x="4560" y="912"/>
              <a:ext cx="336" cy="33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71721" name="Group 41"/>
          <p:cNvGrpSpPr>
            <a:grpSpLocks/>
          </p:cNvGrpSpPr>
          <p:nvPr/>
        </p:nvGrpSpPr>
        <p:grpSpPr bwMode="auto">
          <a:xfrm>
            <a:off x="4515998" y="2702617"/>
            <a:ext cx="931873" cy="1048357"/>
            <a:chOff x="3024" y="768"/>
            <a:chExt cx="624" cy="624"/>
          </a:xfrm>
        </p:grpSpPr>
        <p:sp>
          <p:nvSpPr>
            <p:cNvPr id="71686" name="Rectangle 6"/>
            <p:cNvSpPr>
              <a:spLocks noChangeAspect="1" noChangeArrowheads="1"/>
            </p:cNvSpPr>
            <p:nvPr/>
          </p:nvSpPr>
          <p:spPr bwMode="auto">
            <a:xfrm>
              <a:off x="3024" y="768"/>
              <a:ext cx="624" cy="62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1701" name="Oval 21"/>
            <p:cNvSpPr>
              <a:spLocks noChangeArrowheads="1"/>
            </p:cNvSpPr>
            <p:nvPr/>
          </p:nvSpPr>
          <p:spPr bwMode="auto">
            <a:xfrm>
              <a:off x="3072" y="816"/>
              <a:ext cx="528" cy="5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1722" name="Group 42"/>
          <p:cNvGrpSpPr>
            <a:grpSpLocks/>
          </p:cNvGrpSpPr>
          <p:nvPr/>
        </p:nvGrpSpPr>
        <p:grpSpPr bwMode="auto">
          <a:xfrm>
            <a:off x="1935427" y="2702617"/>
            <a:ext cx="931873" cy="1048357"/>
            <a:chOff x="1680" y="768"/>
            <a:chExt cx="624" cy="624"/>
          </a:xfrm>
        </p:grpSpPr>
        <p:sp>
          <p:nvSpPr>
            <p:cNvPr id="71688" name="Rectangle 8"/>
            <p:cNvSpPr>
              <a:spLocks noChangeAspect="1" noChangeArrowheads="1"/>
            </p:cNvSpPr>
            <p:nvPr/>
          </p:nvSpPr>
          <p:spPr bwMode="auto">
            <a:xfrm>
              <a:off x="1680" y="768"/>
              <a:ext cx="624" cy="62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1705" name="Rectangle 25"/>
            <p:cNvSpPr>
              <a:spLocks noChangeArrowheads="1"/>
            </p:cNvSpPr>
            <p:nvPr/>
          </p:nvSpPr>
          <p:spPr bwMode="auto">
            <a:xfrm>
              <a:off x="1776" y="864"/>
              <a:ext cx="432" cy="4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1712" name="Rectangle 32"/>
            <p:cNvSpPr>
              <a:spLocks noChangeAspect="1" noChangeArrowheads="1"/>
            </p:cNvSpPr>
            <p:nvPr/>
          </p:nvSpPr>
          <p:spPr bwMode="auto">
            <a:xfrm>
              <a:off x="1872" y="960"/>
              <a:ext cx="240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1715" name="Text Box 35"/>
          <p:cNvSpPr txBox="1">
            <a:spLocks noChangeArrowheads="1"/>
          </p:cNvSpPr>
          <p:nvPr/>
        </p:nvSpPr>
        <p:spPr bwMode="auto">
          <a:xfrm>
            <a:off x="7885075" y="2944546"/>
            <a:ext cx="93187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sz="2800" b="1">
                <a:solidFill>
                  <a:srgbClr val="008000"/>
                </a:solidFill>
                <a:cs typeface="B Nazanin" panose="00000400000000000000" pitchFamily="2" charset="-78"/>
              </a:rPr>
              <a:t>نسبت</a:t>
            </a:r>
            <a:endParaRPr lang="en-US" sz="2800" b="1">
              <a:solidFill>
                <a:srgbClr val="008000"/>
              </a:solidFill>
              <a:cs typeface="B Nazanin" panose="00000400000000000000" pitchFamily="2" charset="-78"/>
            </a:endParaRPr>
          </a:p>
        </p:txBody>
      </p:sp>
      <p:sp>
        <p:nvSpPr>
          <p:cNvPr id="71716" name="Text Box 36"/>
          <p:cNvSpPr txBox="1">
            <a:spLocks noChangeArrowheads="1"/>
          </p:cNvSpPr>
          <p:nvPr/>
        </p:nvSpPr>
        <p:spPr bwMode="auto">
          <a:xfrm>
            <a:off x="5662918" y="2944546"/>
            <a:ext cx="64514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sz="2800" b="1">
                <a:solidFill>
                  <a:srgbClr val="008000"/>
                </a:solidFill>
                <a:cs typeface="B Nazanin" panose="00000400000000000000" pitchFamily="2" charset="-78"/>
              </a:rPr>
              <a:t>به</a:t>
            </a:r>
            <a:endParaRPr lang="en-US" sz="2800" b="1">
              <a:solidFill>
                <a:srgbClr val="008000"/>
              </a:solidFill>
              <a:cs typeface="B Nazanin" panose="00000400000000000000" pitchFamily="2" charset="-78"/>
            </a:endParaRPr>
          </a:p>
        </p:txBody>
      </p:sp>
      <p:sp>
        <p:nvSpPr>
          <p:cNvPr id="71718" name="Text Box 38"/>
          <p:cNvSpPr txBox="1">
            <a:spLocks noChangeArrowheads="1"/>
          </p:cNvSpPr>
          <p:nvPr/>
        </p:nvSpPr>
        <p:spPr bwMode="auto">
          <a:xfrm>
            <a:off x="143365" y="2944546"/>
            <a:ext cx="157701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sz="2800" b="1" dirty="0">
                <a:solidFill>
                  <a:srgbClr val="008000"/>
                </a:solidFill>
                <a:cs typeface="B Nazanin" panose="00000400000000000000" pitchFamily="2" charset="-78"/>
              </a:rPr>
              <a:t>است به   ...</a:t>
            </a:r>
            <a:endParaRPr lang="en-US" sz="2800" b="1" dirty="0">
              <a:solidFill>
                <a:srgbClr val="008000"/>
              </a:solidFill>
              <a:cs typeface="B Nazanin" panose="00000400000000000000" pitchFamily="2" charset="-78"/>
            </a:endParaRPr>
          </a:p>
        </p:txBody>
      </p:sp>
      <p:sp>
        <p:nvSpPr>
          <p:cNvPr id="71719" name="Text Box 39"/>
          <p:cNvSpPr txBox="1">
            <a:spLocks noChangeArrowheads="1"/>
          </p:cNvSpPr>
          <p:nvPr/>
        </p:nvSpPr>
        <p:spPr bwMode="auto">
          <a:xfrm>
            <a:off x="2867300" y="2944546"/>
            <a:ext cx="157701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a-IR" sz="2800" b="1">
                <a:solidFill>
                  <a:srgbClr val="008000"/>
                </a:solidFill>
                <a:cs typeface="B Nazanin" panose="00000400000000000000" pitchFamily="2" charset="-78"/>
              </a:rPr>
              <a:t>مثل نسبت</a:t>
            </a:r>
            <a:endParaRPr lang="en-US" sz="2800" b="1">
              <a:solidFill>
                <a:srgbClr val="008000"/>
              </a:solidFill>
              <a:cs typeface="B Nazanin" panose="00000400000000000000" pitchFamily="2" charset="-78"/>
            </a:endParaRPr>
          </a:p>
        </p:txBody>
      </p:sp>
      <p:grpSp>
        <p:nvGrpSpPr>
          <p:cNvPr id="71739" name="Group 59"/>
          <p:cNvGrpSpPr>
            <a:grpSpLocks/>
          </p:cNvGrpSpPr>
          <p:nvPr/>
        </p:nvGrpSpPr>
        <p:grpSpPr bwMode="auto">
          <a:xfrm>
            <a:off x="1361968" y="5202545"/>
            <a:ext cx="6738155" cy="1579255"/>
            <a:chOff x="912" y="2592"/>
            <a:chExt cx="4512" cy="940"/>
          </a:xfrm>
        </p:grpSpPr>
        <p:grpSp>
          <p:nvGrpSpPr>
            <p:cNvPr id="71728" name="Group 48"/>
            <p:cNvGrpSpPr>
              <a:grpSpLocks/>
            </p:cNvGrpSpPr>
            <p:nvPr/>
          </p:nvGrpSpPr>
          <p:grpSpPr bwMode="auto">
            <a:xfrm>
              <a:off x="912" y="2592"/>
              <a:ext cx="4512" cy="624"/>
              <a:chOff x="912" y="2592"/>
              <a:chExt cx="4512" cy="624"/>
            </a:xfrm>
          </p:grpSpPr>
          <p:grpSp>
            <p:nvGrpSpPr>
              <p:cNvPr id="71723" name="Group 43"/>
              <p:cNvGrpSpPr>
                <a:grpSpLocks/>
              </p:cNvGrpSpPr>
              <p:nvPr/>
            </p:nvGrpSpPr>
            <p:grpSpPr bwMode="auto">
              <a:xfrm>
                <a:off x="4800" y="2592"/>
                <a:ext cx="624" cy="624"/>
                <a:chOff x="4800" y="2592"/>
                <a:chExt cx="624" cy="624"/>
              </a:xfrm>
            </p:grpSpPr>
            <p:sp>
              <p:nvSpPr>
                <p:cNvPr id="71690" name="Rectangl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4800" y="2592"/>
                  <a:ext cx="624" cy="62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CC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1706" name="Oval 26"/>
                <p:cNvSpPr>
                  <a:spLocks noChangeArrowheads="1"/>
                </p:cNvSpPr>
                <p:nvPr/>
              </p:nvSpPr>
              <p:spPr bwMode="auto">
                <a:xfrm>
                  <a:off x="4848" y="2640"/>
                  <a:ext cx="528" cy="528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71726" name="Group 46"/>
              <p:cNvGrpSpPr>
                <a:grpSpLocks/>
              </p:cNvGrpSpPr>
              <p:nvPr/>
            </p:nvGrpSpPr>
            <p:grpSpPr bwMode="auto">
              <a:xfrm>
                <a:off x="1920" y="2592"/>
                <a:ext cx="624" cy="624"/>
                <a:chOff x="1920" y="2592"/>
                <a:chExt cx="624" cy="624"/>
              </a:xfrm>
            </p:grpSpPr>
            <p:sp>
              <p:nvSpPr>
                <p:cNvPr id="71684" name="Rectangle 4"/>
                <p:cNvSpPr>
                  <a:spLocks noChangeAspect="1" noChangeArrowheads="1"/>
                </p:cNvSpPr>
                <p:nvPr/>
              </p:nvSpPr>
              <p:spPr bwMode="auto">
                <a:xfrm>
                  <a:off x="1920" y="2592"/>
                  <a:ext cx="624" cy="62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CC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1710" name="Rectangle 30"/>
                <p:cNvSpPr>
                  <a:spLocks noChangeArrowheads="1"/>
                </p:cNvSpPr>
                <p:nvPr/>
              </p:nvSpPr>
              <p:spPr bwMode="auto">
                <a:xfrm>
                  <a:off x="2016" y="2688"/>
                  <a:ext cx="432" cy="432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chemeClr val="accent2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71724" name="Group 44"/>
              <p:cNvGrpSpPr>
                <a:grpSpLocks/>
              </p:cNvGrpSpPr>
              <p:nvPr/>
            </p:nvGrpSpPr>
            <p:grpSpPr bwMode="auto">
              <a:xfrm>
                <a:off x="3840" y="2592"/>
                <a:ext cx="624" cy="624"/>
                <a:chOff x="3840" y="2592"/>
                <a:chExt cx="624" cy="624"/>
              </a:xfrm>
            </p:grpSpPr>
            <p:sp>
              <p:nvSpPr>
                <p:cNvPr id="71682" name="Rectangle 2"/>
                <p:cNvSpPr>
                  <a:spLocks noChangeAspect="1" noChangeArrowheads="1"/>
                </p:cNvSpPr>
                <p:nvPr/>
              </p:nvSpPr>
              <p:spPr bwMode="auto">
                <a:xfrm>
                  <a:off x="3840" y="2592"/>
                  <a:ext cx="624" cy="62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CC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1711" name="Rectangle 31"/>
                <p:cNvSpPr>
                  <a:spLocks noChangeArrowheads="1"/>
                </p:cNvSpPr>
                <p:nvPr/>
              </p:nvSpPr>
              <p:spPr bwMode="auto">
                <a:xfrm>
                  <a:off x="3936" y="2688"/>
                  <a:ext cx="432" cy="432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1708" name="Oval 28"/>
                <p:cNvSpPr>
                  <a:spLocks noChangeArrowheads="1"/>
                </p:cNvSpPr>
                <p:nvPr/>
              </p:nvSpPr>
              <p:spPr bwMode="auto">
                <a:xfrm>
                  <a:off x="3984" y="2736"/>
                  <a:ext cx="336" cy="336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71725" name="Group 45"/>
              <p:cNvGrpSpPr>
                <a:grpSpLocks/>
              </p:cNvGrpSpPr>
              <p:nvPr/>
            </p:nvGrpSpPr>
            <p:grpSpPr bwMode="auto">
              <a:xfrm>
                <a:off x="2880" y="2592"/>
                <a:ext cx="624" cy="624"/>
                <a:chOff x="2880" y="2592"/>
                <a:chExt cx="624" cy="624"/>
              </a:xfrm>
            </p:grpSpPr>
            <p:sp>
              <p:nvSpPr>
                <p:cNvPr id="71683" name="Rectangle 3"/>
                <p:cNvSpPr>
                  <a:spLocks noChangeAspect="1" noChangeArrowheads="1"/>
                </p:cNvSpPr>
                <p:nvPr/>
              </p:nvSpPr>
              <p:spPr bwMode="auto">
                <a:xfrm>
                  <a:off x="2880" y="2592"/>
                  <a:ext cx="624" cy="62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CC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1707" name="Oval 27"/>
                <p:cNvSpPr>
                  <a:spLocks noChangeArrowheads="1"/>
                </p:cNvSpPr>
                <p:nvPr/>
              </p:nvSpPr>
              <p:spPr bwMode="auto">
                <a:xfrm>
                  <a:off x="2928" y="2640"/>
                  <a:ext cx="528" cy="528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1713" name="Rectangle 33"/>
                <p:cNvSpPr>
                  <a:spLocks noChangeAspect="1" noChangeArrowheads="1"/>
                </p:cNvSpPr>
                <p:nvPr/>
              </p:nvSpPr>
              <p:spPr bwMode="auto">
                <a:xfrm>
                  <a:off x="3072" y="2784"/>
                  <a:ext cx="240" cy="24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71727" name="Group 47"/>
              <p:cNvGrpSpPr>
                <a:grpSpLocks/>
              </p:cNvGrpSpPr>
              <p:nvPr/>
            </p:nvGrpSpPr>
            <p:grpSpPr bwMode="auto">
              <a:xfrm>
                <a:off x="912" y="2592"/>
                <a:ext cx="624" cy="624"/>
                <a:chOff x="912" y="2592"/>
                <a:chExt cx="624" cy="624"/>
              </a:xfrm>
            </p:grpSpPr>
            <p:sp>
              <p:nvSpPr>
                <p:cNvPr id="71685" name="Rectangle 5"/>
                <p:cNvSpPr>
                  <a:spLocks noChangeAspect="1" noChangeArrowheads="1"/>
                </p:cNvSpPr>
                <p:nvPr/>
              </p:nvSpPr>
              <p:spPr bwMode="auto">
                <a:xfrm>
                  <a:off x="912" y="2592"/>
                  <a:ext cx="624" cy="62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CC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1714" name="Rectangle 34"/>
                <p:cNvSpPr>
                  <a:spLocks noChangeAspect="1" noChangeArrowheads="1"/>
                </p:cNvSpPr>
                <p:nvPr/>
              </p:nvSpPr>
              <p:spPr bwMode="auto">
                <a:xfrm>
                  <a:off x="1104" y="2784"/>
                  <a:ext cx="240" cy="24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solidFill>
                      <a:schemeClr val="accent2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71730" name="Text Box 50"/>
            <p:cNvSpPr txBox="1">
              <a:spLocks noChangeArrowheads="1"/>
            </p:cNvSpPr>
            <p:nvPr/>
          </p:nvSpPr>
          <p:spPr bwMode="auto">
            <a:xfrm>
              <a:off x="1152" y="3312"/>
              <a:ext cx="192" cy="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71735" name="Text Box 55"/>
            <p:cNvSpPr txBox="1">
              <a:spLocks noChangeArrowheads="1"/>
            </p:cNvSpPr>
            <p:nvPr/>
          </p:nvSpPr>
          <p:spPr bwMode="auto">
            <a:xfrm>
              <a:off x="2160" y="3312"/>
              <a:ext cx="192" cy="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71736" name="Text Box 56"/>
            <p:cNvSpPr txBox="1">
              <a:spLocks noChangeArrowheads="1"/>
            </p:cNvSpPr>
            <p:nvPr/>
          </p:nvSpPr>
          <p:spPr bwMode="auto">
            <a:xfrm>
              <a:off x="3120" y="3312"/>
              <a:ext cx="192" cy="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71737" name="Text Box 57"/>
            <p:cNvSpPr txBox="1">
              <a:spLocks noChangeArrowheads="1"/>
            </p:cNvSpPr>
            <p:nvPr/>
          </p:nvSpPr>
          <p:spPr bwMode="auto">
            <a:xfrm>
              <a:off x="4080" y="3312"/>
              <a:ext cx="240" cy="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cs typeface="B Nazanin" panose="00000400000000000000" pitchFamily="2" charset="-78"/>
                </a:rPr>
                <a:t>4</a:t>
              </a:r>
            </a:p>
          </p:txBody>
        </p:sp>
        <p:sp>
          <p:nvSpPr>
            <p:cNvPr id="71738" name="Text Box 58"/>
            <p:cNvSpPr txBox="1">
              <a:spLocks noChangeArrowheads="1"/>
            </p:cNvSpPr>
            <p:nvPr/>
          </p:nvSpPr>
          <p:spPr bwMode="auto">
            <a:xfrm>
              <a:off x="5040" y="3312"/>
              <a:ext cx="192" cy="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cs typeface="B Nazanin" panose="00000400000000000000" pitchFamily="2" charset="-78"/>
                </a:rPr>
                <a:t>5</a:t>
              </a:r>
            </a:p>
          </p:txBody>
        </p:sp>
      </p:grpSp>
      <p:sp>
        <p:nvSpPr>
          <p:cNvPr id="44" name="Text Box 2"/>
          <p:cNvSpPr txBox="1">
            <a:spLocks noChangeArrowheads="1"/>
          </p:cNvSpPr>
          <p:nvPr/>
        </p:nvSpPr>
        <p:spPr bwMode="auto">
          <a:xfrm>
            <a:off x="1287699" y="286481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مقدمه </a:t>
            </a:r>
            <a:endParaRPr lang="en-US" sz="2400" b="1" dirty="0">
              <a:latin typeface="B Nazanin"/>
              <a:cs typeface="B Nazanin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55361" y="1828800"/>
            <a:ext cx="13003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r" rtl="1">
              <a:buFont typeface="Arial" pitchFamily="34" charset="0"/>
              <a:buChar char="•"/>
            </a:pPr>
            <a:r>
              <a:rPr lang="fa-IR" sz="3200" b="1" dirty="0">
                <a:latin typeface="Arial" pitchFamily="34" charset="0"/>
                <a:cs typeface="B Nazanin" panose="00000400000000000000" pitchFamily="2" charset="-78"/>
              </a:rPr>
              <a:t>قیاس</a:t>
            </a:r>
            <a:endParaRPr lang="en-US" sz="3200" b="1" dirty="0">
              <a:latin typeface="Arial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96001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988899" y="381000"/>
            <a:ext cx="5715000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مقدمه </a:t>
            </a:r>
            <a:endParaRPr lang="en-US" sz="2400" b="1" dirty="0">
              <a:latin typeface="B Nazanin"/>
              <a:cs typeface="B Nazanin" panose="00000400000000000000" pitchFamily="2" charset="-78"/>
            </a:endParaRPr>
          </a:p>
        </p:txBody>
      </p:sp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-228600" y="1447800"/>
            <a:ext cx="9144000" cy="501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endParaRPr lang="fa-IR" dirty="0">
              <a:latin typeface="Arial" pitchFamily="34" charset="0"/>
              <a:cs typeface="B Nazanin" panose="00000400000000000000" pitchFamily="2" charset="-78"/>
            </a:endParaRPr>
          </a:p>
          <a:p>
            <a:pPr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فرض کنيد اطلاعات زير را داريم :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هر کدام از افراد </a:t>
            </a:r>
            <a:r>
              <a:rPr lang="en-US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A</a:t>
            </a: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و </a:t>
            </a:r>
            <a:r>
              <a:rPr lang="en-US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B</a:t>
            </a: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و </a:t>
            </a:r>
            <a:r>
              <a:rPr lang="en-US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C</a:t>
            </a: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يا راستگو هستند يا دروغگو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en-US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A</a:t>
            </a: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می گويد : </a:t>
            </a:r>
            <a:r>
              <a:rPr lang="fa-IR" dirty="0">
                <a:solidFill>
                  <a:srgbClr val="009900"/>
                </a:solidFill>
                <a:latin typeface="Arial" pitchFamily="34" charset="0"/>
                <a:cs typeface="B Nazanin" panose="00000400000000000000" pitchFamily="2" charset="-78"/>
              </a:rPr>
              <a:t>“ هر سه ما دروغگو هستيم “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en-US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B</a:t>
            </a: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می گويد : </a:t>
            </a:r>
            <a:r>
              <a:rPr lang="fa-IR" dirty="0">
                <a:solidFill>
                  <a:srgbClr val="009900"/>
                </a:solidFill>
                <a:latin typeface="Arial" pitchFamily="34" charset="0"/>
                <a:cs typeface="B Nazanin" panose="00000400000000000000" pitchFamily="2" charset="-78"/>
              </a:rPr>
              <a:t>“ حداقل يک نفر از ما دروغگو است “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endParaRPr lang="fa-IR" dirty="0">
              <a:latin typeface="Arial" pitchFamily="34" charset="0"/>
              <a:cs typeface="B Nazanin" panose="00000400000000000000" pitchFamily="2" charset="-78"/>
            </a:endParaRPr>
          </a:p>
          <a:p>
            <a:pPr lvl="1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2"/>
                </a:solidFill>
                <a:latin typeface="Arial" pitchFamily="34" charset="0"/>
                <a:cs typeface="B Nazanin" panose="00000400000000000000" pitchFamily="2" charset="-78"/>
              </a:rPr>
              <a:t>تعيين کنيد هر کدام از اين سه نفر راستگو هستند يا دروغگو</a:t>
            </a:r>
            <a:endParaRPr lang="fa-IR" dirty="0">
              <a:latin typeface="Arial" pitchFamily="34" charset="0"/>
              <a:cs typeface="B Nazanin" panose="00000400000000000000" pitchFamily="2" charset="-78"/>
            </a:endParaRPr>
          </a:p>
          <a:p>
            <a:pPr lvl="4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None/>
            </a:pPr>
            <a:endParaRPr lang="fa-IR" dirty="0">
              <a:latin typeface="Arial" pitchFamily="34" charset="0"/>
              <a:cs typeface="B Nazanin" panose="00000400000000000000" pitchFamily="2" charset="-78"/>
            </a:endParaRPr>
          </a:p>
          <a:p>
            <a:pPr lvl="1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ايا می توان از طريق </a:t>
            </a:r>
            <a:r>
              <a:rPr lang="fa-IR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جستجو</a:t>
            </a: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اين مساله را حل کرد ؟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در اين صورت بايد </a:t>
            </a:r>
            <a:r>
              <a:rPr lang="en-US" dirty="0">
                <a:latin typeface="Arial" pitchFamily="34" charset="0"/>
                <a:cs typeface="B Nazanin" panose="00000400000000000000" pitchFamily="2" charset="-78"/>
              </a:rPr>
              <a:t> 8</a:t>
            </a: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حالت را امتحان کنيم </a:t>
            </a:r>
            <a:r>
              <a:rPr lang="en-US" dirty="0">
                <a:latin typeface="Arial" pitchFamily="34" charset="0"/>
                <a:cs typeface="B Nazanin" panose="00000400000000000000" pitchFamily="2" charset="-78"/>
              </a:rPr>
              <a:t>(2^3=8).</a:t>
            </a: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endParaRPr lang="fa-IR" dirty="0">
              <a:latin typeface="Arial" pitchFamily="34" charset="0"/>
              <a:cs typeface="B Nazanin" panose="00000400000000000000" pitchFamily="2" charset="-78"/>
            </a:endParaRPr>
          </a:p>
          <a:p>
            <a:pPr lvl="1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اگر در چنين مساله ای 100 نفر داشته باشيم بايد 100^2 حالت را امتحان کنيم </a:t>
            </a:r>
          </a:p>
          <a:p>
            <a:pPr lvl="1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en-GB" dirty="0">
                <a:latin typeface="Arial" pitchFamily="34" charset="0"/>
                <a:ea typeface="HG Mincho Light J" charset="0"/>
                <a:cs typeface="B Nazanin" panose="00000400000000000000" pitchFamily="2" charset="-78"/>
              </a:rPr>
              <a:t>(2^100 = 1267650600228229401496703205376)</a:t>
            </a: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 </a:t>
            </a:r>
          </a:p>
          <a:p>
            <a:pPr lvl="1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امتحان کردن اين تعداد حالت عملا غير ممکن است</a:t>
            </a:r>
            <a:endParaRPr lang="en-GB" dirty="0">
              <a:latin typeface="Arial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8921156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ChangeArrowheads="1"/>
          </p:cNvSpPr>
          <p:nvPr>
            <p:ph type="title"/>
          </p:nvPr>
        </p:nvSpPr>
        <p:spPr>
          <a:xfrm>
            <a:off x="914400" y="1676400"/>
            <a:ext cx="7789499" cy="430887"/>
          </a:xfrm>
          <a:ln/>
        </p:spPr>
        <p:txBody>
          <a:bodyPr/>
          <a:lstStyle/>
          <a:p>
            <a:pPr algn="r" rtl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a-IR" sz="2800" b="1" dirty="0">
                <a:latin typeface="Arial" pitchFamily="34" charset="0"/>
                <a:cs typeface="B Nazanin" panose="00000400000000000000" pitchFamily="2" charset="-78"/>
              </a:rPr>
              <a:t>حل مسأله با استفاده از </a:t>
            </a:r>
            <a:r>
              <a:rPr lang="fa-IR" sz="2800" b="1" dirty="0">
                <a:solidFill>
                  <a:srgbClr val="CC0000"/>
                </a:solidFill>
                <a:latin typeface="Arial" pitchFamily="34" charset="0"/>
                <a:cs typeface="B Nazanin" panose="00000400000000000000" pitchFamily="2" charset="-78"/>
              </a:rPr>
              <a:t>منطق</a:t>
            </a:r>
            <a:endParaRPr lang="en-GB" sz="2800" b="1" i="1" dirty="0">
              <a:solidFill>
                <a:srgbClr val="CC0000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381000" y="2438400"/>
            <a:ext cx="8458200" cy="29956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341313" indent="-341313" algn="r" rtl="1">
              <a:spcBef>
                <a:spcPts val="513"/>
              </a:spcBef>
              <a:spcAft>
                <a:spcPts val="275"/>
              </a:spcAft>
              <a:buSzPct val="68000"/>
              <a:buFont typeface="Times New Roman" pitchFamily="18" charset="0"/>
              <a:buBlip>
                <a:blip r:embed="rId3"/>
              </a:buBlip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ما مي توانيم برخی از مسايل را توسط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استنتاجات منطقی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حل کنيم </a:t>
            </a:r>
            <a:r>
              <a:rPr lang="en-US" sz="2400" dirty="0">
                <a:latin typeface="Arial" pitchFamily="34" charset="0"/>
                <a:cs typeface="B Nazanin" panose="00000400000000000000" pitchFamily="2" charset="-78"/>
              </a:rPr>
              <a:t>(</a:t>
            </a:r>
            <a:r>
              <a:rPr lang="en-US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Logical Reasoning</a:t>
            </a:r>
            <a:r>
              <a:rPr lang="en-US" sz="2400" dirty="0">
                <a:latin typeface="Arial" pitchFamily="34" charset="0"/>
                <a:cs typeface="B Nazanin" panose="00000400000000000000" pitchFamily="2" charset="-78"/>
              </a:rPr>
              <a:t>)</a:t>
            </a: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341313" indent="-341313" algn="r" rtl="1">
              <a:spcBef>
                <a:spcPts val="513"/>
              </a:spcBef>
              <a:spcAft>
                <a:spcPts val="275"/>
              </a:spcAft>
              <a:buSzPct val="68000"/>
              <a:buFont typeface="Times New Roman" pitchFamily="18" charset="0"/>
              <a:buBlip>
                <a:blip r:embed="rId3"/>
              </a:buBlip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341313" indent="-341313" algn="r" rtl="1">
              <a:spcBef>
                <a:spcPts val="513"/>
              </a:spcBef>
              <a:spcAft>
                <a:spcPts val="275"/>
              </a:spcAft>
              <a:buSzPct val="68000"/>
              <a:buFont typeface="Times New Roman" pitchFamily="18" charset="0"/>
              <a:buBlip>
                <a:blip r:embed="rId3"/>
              </a:buBlip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بوسيله استنتاجات منطقی روی اطلاعات و داده‌های موجود (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فرضيات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) می‌توان اطلاعات جديدی (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نتايج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) بدست آورد</a:t>
            </a:r>
          </a:p>
          <a:p>
            <a:pPr marL="341313" indent="-341313" algn="r" rtl="1">
              <a:spcBef>
                <a:spcPts val="513"/>
              </a:spcBef>
              <a:spcAft>
                <a:spcPts val="275"/>
              </a:spcAft>
              <a:buSzPct val="68000"/>
              <a:buFont typeface="Times New Roman" pitchFamily="18" charset="0"/>
              <a:buBlip>
                <a:blip r:embed="rId3"/>
              </a:buBlip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fa-IR" sz="2400" dirty="0">
              <a:latin typeface="Arial" pitchFamily="34" charset="0"/>
              <a:cs typeface="B Nazanin" panose="00000400000000000000" pitchFamily="2" charset="-78"/>
            </a:endParaRPr>
          </a:p>
          <a:p>
            <a:pPr marL="341313" indent="-341313" algn="r" rtl="1">
              <a:spcBef>
                <a:spcPts val="513"/>
              </a:spcBef>
              <a:spcAft>
                <a:spcPts val="275"/>
              </a:spcAft>
              <a:buSzPct val="68000"/>
              <a:buFont typeface="Times New Roman" pitchFamily="18" charset="0"/>
              <a:buBlip>
                <a:blip r:embed="rId3"/>
              </a:buBlip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استنتاجات منطقی بر طبق قوانين منطق در رياضيات انجام می‌شود</a:t>
            </a:r>
            <a:endParaRPr lang="en-GB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988899" y="381000"/>
            <a:ext cx="5715000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مقدمه </a:t>
            </a:r>
            <a:endParaRPr lang="en-US" sz="2400" b="1" dirty="0">
              <a:latin typeface="B Nazanin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5239581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988899" y="381000"/>
            <a:ext cx="5715000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مقدمه </a:t>
            </a:r>
            <a:endParaRPr lang="en-US" sz="2400" b="1" dirty="0">
              <a:latin typeface="B Nazanin"/>
              <a:cs typeface="B Nazanin" panose="00000400000000000000" pitchFamily="2" charset="-78"/>
            </a:endParaRPr>
          </a:p>
        </p:txBody>
      </p:sp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762000" y="1752600"/>
            <a:ext cx="8153400" cy="3940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CC0000"/>
                </a:solidFill>
                <a:latin typeface="Arial" pitchFamily="34" charset="0"/>
                <a:cs typeface="B Nazanin" panose="00000400000000000000" pitchFamily="2" charset="-78"/>
              </a:rPr>
              <a:t>مثال :</a:t>
            </a:r>
          </a:p>
          <a:p>
            <a:pPr lvl="1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فرض کنيد داده های زير را داريم: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تمام انسان ها می توانند فکر کنند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آرش يک انسان است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هر موجودی يا انسان نيست و يا می تواند سخن بگويد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endParaRPr lang="fa-IR" dirty="0">
              <a:latin typeface="Arial" pitchFamily="34" charset="0"/>
              <a:cs typeface="B Nazanin" panose="00000400000000000000" pitchFamily="2" charset="-78"/>
            </a:endParaRPr>
          </a:p>
          <a:p>
            <a:pPr lvl="1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 می توان جملات زير را نتيجه گرفت: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 آرش می تواند فکر کند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r>
              <a:rPr lang="fa-IR" dirty="0">
                <a:latin typeface="Arial" pitchFamily="34" charset="0"/>
                <a:cs typeface="B Nazanin" panose="00000400000000000000" pitchFamily="2" charset="-78"/>
              </a:rPr>
              <a:t>آرش می تواند سخن بگويد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None/>
            </a:pPr>
            <a:endParaRPr lang="fa-IR" dirty="0">
              <a:latin typeface="Arial" pitchFamily="34" charset="0"/>
              <a:cs typeface="B Nazanin" panose="00000400000000000000" pitchFamily="2" charset="-78"/>
            </a:endParaRP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3"/>
              </a:buBlip>
            </a:pPr>
            <a:endParaRPr lang="en-GB" dirty="0">
              <a:latin typeface="Arial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7939641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988899" y="381000"/>
            <a:ext cx="5715000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B Nazanin" panose="00000400000000000000" pitchFamily="2" charset="-78"/>
              </a:rPr>
              <a:t>مقدمه </a:t>
            </a:r>
            <a:endParaRPr lang="en-US" sz="2400" b="1" dirty="0">
              <a:latin typeface="B Nazanin"/>
              <a:cs typeface="B Nazanin" panose="00000400000000000000" pitchFamily="2" charset="-78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33400" y="1752600"/>
            <a:ext cx="8315171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گزاره‌های زير را در نظر بگيريد:</a:t>
            </a:r>
          </a:p>
          <a:p>
            <a:pPr lvl="1"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کيف من در خانه است</a:t>
            </a:r>
          </a:p>
          <a:p>
            <a:pPr lvl="1"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کتاب من در کيفم است</a:t>
            </a:r>
          </a:p>
          <a:p>
            <a:pPr lvl="1"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برادر من از من بزرگتر است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اين جملات يا کاملا درست هستند يا کاملا غلط. 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اين خاصيت باعث می شود که بتوانيم روی آنها استنتاج کنيم:</a:t>
            </a:r>
          </a:p>
          <a:p>
            <a:pPr lvl="3"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اگر کيف من در خانه است و کتاب من در کيفم است پس کتاب من در خانه است</a:t>
            </a:r>
            <a:endParaRPr lang="en-US" sz="2400" dirty="0">
              <a:latin typeface="Arial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8872283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612288" y="1379329"/>
            <a:ext cx="7687949" cy="537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>
              <a:lnSpc>
                <a:spcPct val="97000"/>
              </a:lnSpc>
              <a:buClr>
                <a:srgbClr val="000000"/>
              </a:buClr>
              <a:buFont typeface="StarSymbol" charset="0"/>
              <a:buNone/>
            </a:pPr>
            <a:r>
              <a:rPr lang="en-GB" sz="3600">
                <a:latin typeface="Nimbus Roman No9 L" pitchFamily="16" charset="0"/>
                <a:ea typeface="HG Mincho Light J" charset="0"/>
                <a:cs typeface="HG Mincho Light J" charset="0"/>
              </a:rPr>
              <a:t> 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304800" y="1677566"/>
            <a:ext cx="839588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در ساخت بسياری از عوامل هوشمند لازم می‌شود که استنتاجاتی روی داده هايی انجام شود که از دنيای واقعی بدست آمده‌اند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اما بسياری از اين داده‌ها، داده‌های قطعی نيستند (يعنی کاملا درست يا کاملا غلط نيستند)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برای مثال به داده‌های زير توجه کنيد:</a:t>
            </a:r>
          </a:p>
          <a:p>
            <a:pPr lvl="1"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علی بلند است</a:t>
            </a:r>
          </a:p>
          <a:p>
            <a:pPr lvl="1"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 هوا گرم است </a:t>
            </a:r>
          </a:p>
          <a:p>
            <a:pPr lvl="1"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کتاب من بزرگ است</a:t>
            </a:r>
          </a:p>
          <a:p>
            <a:pPr lvl="1"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 ارتفاع اين خانه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CC0000"/>
                </a:solidFill>
                <a:latin typeface="Arial" pitchFamily="34" charset="0"/>
                <a:cs typeface="B Nazanin" panose="00000400000000000000" pitchFamily="2" charset="-78"/>
              </a:rPr>
              <a:t>تقريبا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2 متر است</a:t>
            </a:r>
            <a:endParaRPr lang="en-US" sz="2400" dirty="0">
              <a:solidFill>
                <a:schemeClr val="accent2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819400" y="428964"/>
            <a:ext cx="5715000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9154873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819400" y="428964"/>
            <a:ext cx="5715000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04800" y="1752600"/>
            <a:ext cx="8673583" cy="249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CC0000"/>
                </a:solidFill>
                <a:latin typeface="Arial" pitchFamily="34" charset="0"/>
                <a:cs typeface="B Nazanin" panose="00000400000000000000" pitchFamily="2" charset="-78"/>
              </a:rPr>
              <a:t>منطق فازی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يک راه حل برای چنين مسايلی پيشنهاد می‌کند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در منطق فازی گزاره ها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کاملا درست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يا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کاملا غلط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نيستند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آنها در عوض دارای </a:t>
            </a:r>
            <a:r>
              <a:rPr lang="fa-IR" sz="2400" dirty="0">
                <a:solidFill>
                  <a:srgbClr val="CC0000"/>
                </a:solidFill>
                <a:latin typeface="Arial" pitchFamily="34" charset="0"/>
                <a:cs typeface="B Nazanin" panose="00000400000000000000" pitchFamily="2" charset="-78"/>
              </a:rPr>
              <a:t>درجه درستی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می باشند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اگر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درست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را با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1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و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غلط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را با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0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نشان دهيم درستی هر جمله می تواند يک عدد بين 0 و 1 باشد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26571" y="4255033"/>
            <a:ext cx="8673583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منطق فازی در سال 1960توسط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دکتر زاده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در دانشگاه برکلی به وجود آمد تا برای بازنمايی ابهام در زبان طبيعی به کار رود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 منطق فازی می تواند مفاهيم </a:t>
            </a:r>
            <a:r>
              <a:rPr lang="fa-IR" sz="2400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مبهم </a:t>
            </a:r>
            <a:r>
              <a:rPr lang="fa-IR" sz="2400" dirty="0">
                <a:latin typeface="Arial" pitchFamily="34" charset="0"/>
                <a:cs typeface="B Nazanin" panose="00000400000000000000" pitchFamily="2" charset="-78"/>
              </a:rPr>
              <a:t>را نشان دهد</a:t>
            </a:r>
          </a:p>
        </p:txBody>
      </p:sp>
    </p:spTree>
    <p:extLst>
      <p:ext uri="{BB962C8B-B14F-4D97-AF65-F5344CB8AC3E}">
        <p14:creationId xmlns:p14="http://schemas.microsoft.com/office/powerpoint/2010/main" val="1796390832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676400"/>
            <a:ext cx="7772400" cy="430887"/>
          </a:xfrm>
        </p:spPr>
        <p:txBody>
          <a:bodyPr/>
          <a:lstStyle/>
          <a:p>
            <a:pPr algn="r" rtl="1"/>
            <a:r>
              <a:rPr lang="fa-IR" sz="2800" b="1" dirty="0">
                <a:latin typeface="Arial" pitchFamily="34" charset="0"/>
                <a:cs typeface="B Nazanin" panose="00000400000000000000" pitchFamily="2" charset="-78"/>
              </a:rPr>
              <a:t>فيلدهای ديگر هوش مصنوعی</a:t>
            </a:r>
            <a:endParaRPr lang="en-US" sz="2800" b="1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550313" y="2362200"/>
            <a:ext cx="8043374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371600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indent="-4572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rtl="1">
              <a:buFont typeface="Arial" pitchFamily="34" charset="0"/>
              <a:buChar char="•"/>
            </a:pP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منطق فازی 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(Fuzzy Logic)</a:t>
            </a:r>
            <a:endParaRPr lang="fa-IR" dirty="0">
              <a:solidFill>
                <a:srgbClr val="000000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پردازش تکاملی (الگوريتم های ژنتيک و ...)</a:t>
            </a:r>
            <a:endParaRPr lang="en-US" dirty="0">
              <a:solidFill>
                <a:srgbClr val="000000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marL="0" indent="0"/>
            <a:r>
              <a:rPr lang="en-US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(Evolutionary Computation [</a:t>
            </a:r>
            <a:r>
              <a:rPr lang="en-US" dirty="0" err="1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e.g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 genetic algorithms])</a:t>
            </a:r>
            <a:endParaRPr lang="fa-IR" dirty="0">
              <a:solidFill>
                <a:srgbClr val="000000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شبکه های عصبی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 (Neural Networks) </a:t>
            </a:r>
            <a:endParaRPr lang="fa-IR" dirty="0">
              <a:solidFill>
                <a:srgbClr val="000000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رباتيک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(Robotics) </a:t>
            </a:r>
            <a:endParaRPr lang="fa-IR" dirty="0">
              <a:solidFill>
                <a:srgbClr val="000000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سيستم های خبره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(Expert Systems) </a:t>
            </a: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 </a:t>
            </a:r>
          </a:p>
          <a:p>
            <a:pPr algn="r" rtl="1">
              <a:buFont typeface="Arial" pitchFamily="34" charset="0"/>
              <a:buChar char="•"/>
            </a:pPr>
            <a:r>
              <a:rPr lang="fa-IR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پردازش تصوير و بينايي ماشين</a:t>
            </a:r>
            <a:endParaRPr lang="en-US" dirty="0">
              <a:solidFill>
                <a:srgbClr val="000000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marL="0" indent="0"/>
            <a:r>
              <a:rPr lang="en-US" dirty="0">
                <a:solidFill>
                  <a:srgbClr val="000000"/>
                </a:solidFill>
                <a:latin typeface="Arial" pitchFamily="34" charset="0"/>
                <a:cs typeface="B Nazanin" panose="00000400000000000000" pitchFamily="2" charset="-78"/>
              </a:rPr>
              <a:t>(Image Processing &amp; Machine Vision)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057400" y="174248"/>
            <a:ext cx="6781800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 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2075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23657" y="522610"/>
            <a:ext cx="8272081" cy="507831"/>
          </a:xfrm>
        </p:spPr>
        <p:txBody>
          <a:bodyPr/>
          <a:lstStyle/>
          <a:p>
            <a:pPr rtl="1"/>
            <a:r>
              <a:rPr lang="fa-IR" b="1" dirty="0"/>
              <a:t>ارزشیابی</a:t>
            </a:r>
            <a:endParaRPr lang="en-US" b="1" dirty="0"/>
          </a:p>
        </p:txBody>
      </p:sp>
      <p:sp>
        <p:nvSpPr>
          <p:cNvPr id="7" name="Content Placeholder 2"/>
          <p:cNvSpPr>
            <a:spLocks noGrp="1"/>
          </p:cNvSpPr>
          <p:nvPr>
            <p:ph type="body" idx="1"/>
          </p:nvPr>
        </p:nvSpPr>
        <p:spPr>
          <a:xfrm>
            <a:off x="720824" y="1857531"/>
            <a:ext cx="8074914" cy="1846659"/>
          </a:xfrm>
        </p:spPr>
        <p:txBody>
          <a:bodyPr/>
          <a:lstStyle/>
          <a:p>
            <a:pPr algn="r" rtl="1">
              <a:buFont typeface="Wingdings" pitchFamily="2" charset="2"/>
              <a:buChar char="§"/>
            </a:pPr>
            <a:r>
              <a:rPr lang="fa-IR" sz="2400" dirty="0">
                <a:cs typeface="B Nazanin" panose="00000400000000000000" pitchFamily="2" charset="-78"/>
              </a:rPr>
              <a:t>کوئیز: 2 نمره</a:t>
            </a:r>
          </a:p>
          <a:p>
            <a:pPr algn="r" rtl="1">
              <a:buFont typeface="Wingdings" pitchFamily="2" charset="2"/>
              <a:buChar char="§"/>
            </a:pPr>
            <a:r>
              <a:rPr lang="fa-IR" sz="2400" dirty="0">
                <a:cs typeface="B Nazanin" panose="00000400000000000000" pitchFamily="2" charset="-78"/>
              </a:rPr>
              <a:t>میان‌ترم: 5 نمره</a:t>
            </a:r>
          </a:p>
          <a:p>
            <a:pPr algn="r" rtl="1">
              <a:buFont typeface="Wingdings" pitchFamily="2" charset="2"/>
              <a:buChar char="§"/>
            </a:pPr>
            <a:r>
              <a:rPr lang="fa-IR" sz="2400" dirty="0">
                <a:cs typeface="B Nazanin" panose="00000400000000000000" pitchFamily="2" charset="-78"/>
              </a:rPr>
              <a:t>تمرین: 2 نمره +1 نمره کلاس حل تمرین</a:t>
            </a:r>
          </a:p>
          <a:p>
            <a:pPr algn="r" rtl="1">
              <a:buFont typeface="Wingdings" pitchFamily="2" charset="2"/>
              <a:buChar char="§"/>
            </a:pPr>
            <a:r>
              <a:rPr lang="fa-IR" sz="2400" dirty="0">
                <a:cs typeface="B Nazanin" panose="00000400000000000000" pitchFamily="2" charset="-78"/>
              </a:rPr>
              <a:t>پروژه:2 نمره</a:t>
            </a:r>
          </a:p>
          <a:p>
            <a:pPr algn="r" rtl="1">
              <a:buFont typeface="Wingdings" pitchFamily="2" charset="2"/>
              <a:buChar char="§"/>
            </a:pPr>
            <a:r>
              <a:rPr lang="fa-IR" sz="2400" dirty="0">
                <a:cs typeface="B Nazanin" panose="00000400000000000000" pitchFamily="2" charset="-78"/>
              </a:rPr>
              <a:t>پایان‌ترم: 8 نمره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676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928957" y="2286000"/>
            <a:ext cx="55451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fa-IR" sz="4800" dirty="0">
                <a:solidFill>
                  <a:schemeClr val="accent2"/>
                </a:solidFill>
                <a:latin typeface="Akram" pitchFamily="2" charset="2"/>
                <a:cs typeface="Homa" pitchFamily="2" charset="-78"/>
              </a:rPr>
              <a:t>فصل اول</a:t>
            </a:r>
            <a:endParaRPr lang="en-US" sz="4800" dirty="0">
              <a:solidFill>
                <a:schemeClr val="accent2"/>
              </a:solidFill>
              <a:latin typeface="Akram" pitchFamily="2" charset="2"/>
              <a:cs typeface="Homa" pitchFamily="2" charset="-78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476375" y="3698875"/>
            <a:ext cx="64801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rtl="0" eaLnBrk="0" hangingPunct="0"/>
            <a:r>
              <a:rPr lang="fa-IR" sz="6600" dirty="0">
                <a:solidFill>
                  <a:srgbClr val="CC3300"/>
                </a:solidFill>
                <a:latin typeface="Akram" pitchFamily="2" charset="2"/>
                <a:cs typeface="Homa" pitchFamily="2" charset="-78"/>
              </a:rPr>
              <a:t>مقدمه</a:t>
            </a:r>
            <a:endParaRPr lang="en-US" sz="6600" dirty="0">
              <a:solidFill>
                <a:srgbClr val="CC3300"/>
              </a:solidFill>
              <a:latin typeface="Akram" pitchFamily="2" charset="2"/>
              <a:cs typeface="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2609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7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9924B8B8-0A85-48B5-A312-9E5E35587C51}" type="slidenum">
              <a:rPr lang="ar-SA" smtClean="0"/>
              <a:pPr eaLnBrk="1" hangingPunct="1"/>
              <a:t>6</a:t>
            </a:fld>
            <a:endParaRPr lang="en-US"/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6172200" y="266581"/>
            <a:ext cx="23050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4400" dirty="0">
                <a:cs typeface="Homa" pitchFamily="2" charset="-78"/>
              </a:rPr>
              <a:t>فهرست</a:t>
            </a:r>
            <a:endParaRPr lang="en-US" sz="4400" dirty="0">
              <a:cs typeface="Homa" pitchFamily="2" charset="-78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971800" y="1752600"/>
            <a:ext cx="5329237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 algn="r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3600" b="1" dirty="0">
                <a:cs typeface="Homa" pitchFamily="2" charset="-78"/>
              </a:rPr>
              <a:t>هوش مصنوعی چيست؟</a:t>
            </a:r>
          </a:p>
          <a:p>
            <a:pPr algn="r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3600" b="1" dirty="0">
                <a:cs typeface="Homa" pitchFamily="2" charset="-78"/>
              </a:rPr>
              <a:t>تاريخچه هوش مصنوعی</a:t>
            </a:r>
            <a:endParaRPr lang="en-US" sz="3600" b="1" dirty="0">
              <a:cs typeface="Homa" pitchFamily="2" charset="-78"/>
            </a:endParaRPr>
          </a:p>
          <a:p>
            <a:pPr algn="r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3600" b="1" dirty="0">
                <a:cs typeface="Homa" pitchFamily="2" charset="-78"/>
              </a:rPr>
              <a:t>مبانی هوش مصنوعی</a:t>
            </a:r>
          </a:p>
          <a:p>
            <a:pPr algn="r" rtl="1">
              <a:spcBef>
                <a:spcPct val="50000"/>
              </a:spcBef>
              <a:buClr>
                <a:srgbClr val="00D600"/>
              </a:buClr>
              <a:buFont typeface="Wingdings" pitchFamily="2" charset="2"/>
              <a:buChar char="Ã"/>
            </a:pPr>
            <a:r>
              <a:rPr lang="fa-IR" sz="3600" b="1" dirty="0">
                <a:cs typeface="Homa" pitchFamily="2" charset="-78"/>
              </a:rPr>
              <a:t>چند مثال</a:t>
            </a:r>
          </a:p>
        </p:txBody>
      </p:sp>
    </p:spTree>
    <p:extLst>
      <p:ext uri="{BB962C8B-B14F-4D97-AF65-F5344CB8AC3E}">
        <p14:creationId xmlns:p14="http://schemas.microsoft.com/office/powerpoint/2010/main" val="117765709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33400" y="1288889"/>
            <a:ext cx="8305800" cy="5909310"/>
          </a:xfrm>
        </p:spPr>
        <p:txBody>
          <a:bodyPr/>
          <a:lstStyle/>
          <a:p>
            <a:pPr marL="342900" indent="-342900" algn="just" rtl="1">
              <a:buFont typeface="Arial" panose="020B0604020202020204" pitchFamily="34" charset="0"/>
              <a:buChar char="•"/>
            </a:pPr>
            <a:endParaRPr lang="fa-IR" sz="2400" dirty="0">
              <a:cs typeface="B Nazanin" pitchFamily="2" charset="-78"/>
            </a:endParaRPr>
          </a:p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rgbClr val="FF0000"/>
                </a:solidFill>
                <a:cs typeface="B Nazanin" pitchFamily="2" charset="-78"/>
              </a:rPr>
              <a:t>هوش یعنی:</a:t>
            </a:r>
          </a:p>
          <a:p>
            <a:pPr marL="914400" indent="-342900" algn="just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توانایی تفکر، جستجو، استخراج اطلاعات و تصمیم گیری در شرایط تجربه نشده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rgbClr val="FF0000"/>
                </a:solidFill>
                <a:cs typeface="B Nazanin" pitchFamily="2" charset="-78"/>
              </a:rPr>
              <a:t>یک موجود هوشمند: </a:t>
            </a:r>
          </a:p>
          <a:p>
            <a:pPr marL="914400" indent="-342900" algn="just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موجودی با توانایی تفکر، جستجو، استنتاج،  استخراج اطلاعات و تصمیم گیری در شرایط تجربه نشده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FF0000"/>
                </a:solidFill>
                <a:cs typeface="B Nazanin" pitchFamily="2" charset="-78"/>
              </a:rPr>
              <a:t>نکته:</a:t>
            </a:r>
          </a:p>
          <a:p>
            <a:pPr marL="914400" indent="-342900" algn="just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توانایی انجام محاسبات سریع و حافظه بالا برای یک ماشین، داشتن هوش محسوب نمی شود</a:t>
            </a:r>
          </a:p>
          <a:p>
            <a:pPr marL="914400" indent="-342900" algn="just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پردازنده ماشین برای انجام بسیاری از اعمال و محاسبات، از مغز انسان سریعتر و بهتر عمل می‌کند</a:t>
            </a:r>
          </a:p>
          <a:p>
            <a:pPr marL="1538288" algn="just" rtl="1">
              <a:buFont typeface="Arial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 </a:t>
            </a:r>
            <a:r>
              <a:rPr lang="fa-IR" sz="2400" dirty="0">
                <a:solidFill>
                  <a:srgbClr val="FF0000"/>
                </a:solidFill>
                <a:cs typeface="B Nazanin" pitchFamily="2" charset="-78"/>
              </a:rPr>
              <a:t>این موضوع نشانه هوشمندی ماشین نیست</a:t>
            </a:r>
            <a:endParaRPr lang="en-US" sz="2400" dirty="0">
              <a:solidFill>
                <a:srgbClr val="FF0000"/>
              </a:solidFill>
              <a:cs typeface="B Nazanin" pitchFamily="2" charset="-78"/>
            </a:endParaRPr>
          </a:p>
          <a:p>
            <a:pPr marL="914400" indent="-342900" algn="just" rtl="1">
              <a:buFont typeface="Arial" panose="020B0604020202020204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ممکن است یک ماشین، تنها به دلیل حجم اطلاعات بالایی که در حافظه اش ذخیره شده است، بهتر از مغز انسان عمل می کند </a:t>
            </a:r>
          </a:p>
          <a:p>
            <a:pPr marL="1770063" indent="-173038" algn="just" rtl="1">
              <a:buFont typeface="Arial" pitchFamily="34" charset="0"/>
              <a:buChar char="•"/>
            </a:pPr>
            <a:r>
              <a:rPr lang="fa-IR" sz="2400" dirty="0">
                <a:solidFill>
                  <a:srgbClr val="FF0000"/>
                </a:solidFill>
                <a:cs typeface="B Nazanin" pitchFamily="2" charset="-78"/>
              </a:rPr>
              <a:t>این موضوع نشانه هوشمندی ماشین نیست</a:t>
            </a:r>
            <a:endParaRPr lang="en-US" sz="2400" dirty="0">
              <a:solidFill>
                <a:srgbClr val="FF0000"/>
              </a:solidFill>
              <a:cs typeface="B Nazanin" pitchFamily="2" charset="-78"/>
            </a:endParaRPr>
          </a:p>
          <a:p>
            <a:pPr marL="914400" indent="-342900" algn="just" rtl="1">
              <a:buFont typeface="Arial" panose="020B0604020202020204" pitchFamily="34" charset="0"/>
              <a:buChar char="•"/>
            </a:pPr>
            <a:endParaRPr lang="en-US" sz="2400" dirty="0">
              <a:cs typeface="B Nazanin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2DC5C915-F13A-4CA2-9725-9E70624A260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676400" y="269081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0464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19AD5819-CBA5-4170-A802-C5908CFE368C}" type="slidenum">
              <a:rPr lang="ar-SA" altLang="en-US"/>
              <a:pPr/>
              <a:t>8</a:t>
            </a:fld>
            <a:endParaRPr lang="en-US" altLang="en-US"/>
          </a:p>
        </p:txBody>
      </p:sp>
      <p:sp>
        <p:nvSpPr>
          <p:cNvPr id="401410" name="Text Box 2"/>
          <p:cNvSpPr txBox="1">
            <a:spLocks noChangeArrowheads="1"/>
          </p:cNvSpPr>
          <p:nvPr/>
        </p:nvSpPr>
        <p:spPr bwMode="auto">
          <a:xfrm>
            <a:off x="555079" y="1752600"/>
            <a:ext cx="8353425" cy="1665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lnSpc>
                <a:spcPct val="135000"/>
              </a:lnSpc>
            </a:pPr>
            <a:r>
              <a:rPr lang="ar-SA" sz="2400" dirty="0">
                <a:latin typeface="B Homa"/>
                <a:cs typeface="Zar" pitchFamily="2" charset="-78"/>
              </a:rPr>
              <a:t> </a:t>
            </a:r>
            <a:r>
              <a:rPr lang="fa-IR" sz="2400" dirty="0">
                <a:solidFill>
                  <a:schemeClr val="accent2"/>
                </a:solidFill>
                <a:latin typeface="B Homa"/>
                <a:cs typeface="B Nazanin" panose="00000400000000000000" pitchFamily="2" charset="-78"/>
              </a:rPr>
              <a:t>هوش مصنوعی</a:t>
            </a:r>
            <a:r>
              <a:rPr lang="fa-IR" sz="2400" dirty="0">
                <a:solidFill>
                  <a:srgbClr val="000000"/>
                </a:solidFill>
                <a:latin typeface="B Homa"/>
                <a:cs typeface="B Nazanin" panose="00000400000000000000" pitchFamily="2" charset="-78"/>
              </a:rPr>
              <a:t> چيست ؟</a:t>
            </a:r>
          </a:p>
          <a:p>
            <a:pPr lvl="1" algn="r" rtl="1">
              <a:lnSpc>
                <a:spcPct val="97000"/>
              </a:lnSpc>
              <a:buClr>
                <a:srgbClr val="000000"/>
              </a:buClr>
              <a:buSzPct val="68000"/>
              <a:buBlip>
                <a:blip r:embed="rId2"/>
              </a:buBlip>
            </a:pPr>
            <a:r>
              <a:rPr lang="fa-IR" sz="2400" i="1" dirty="0">
                <a:solidFill>
                  <a:srgbClr val="000000"/>
                </a:solidFill>
                <a:latin typeface="B Homa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000000"/>
                </a:solidFill>
                <a:latin typeface="B Homa"/>
                <a:cs typeface="B Nazanin" panose="00000400000000000000" pitchFamily="2" charset="-78"/>
              </a:rPr>
              <a:t>شاخه ای از علوم کامپيوتر </a:t>
            </a:r>
          </a:p>
          <a:p>
            <a:pPr lvl="1" algn="r" rtl="1">
              <a:lnSpc>
                <a:spcPct val="97000"/>
              </a:lnSpc>
              <a:buClr>
                <a:srgbClr val="000000"/>
              </a:buClr>
              <a:buSzPct val="68000"/>
              <a:buBlip>
                <a:blip r:embed="rId2"/>
              </a:buBlip>
            </a:pPr>
            <a:r>
              <a:rPr lang="fa-IR" sz="2400" dirty="0">
                <a:solidFill>
                  <a:srgbClr val="000000"/>
                </a:solidFill>
                <a:latin typeface="B Nazanin"/>
                <a:cs typeface="B Nazanin" panose="00000400000000000000" pitchFamily="2" charset="-78"/>
              </a:rPr>
              <a:t> برنامه ريزی کامپيوترها برای انجام کارهايی که به </a:t>
            </a:r>
            <a:r>
              <a:rPr lang="fa-IR" sz="2400" dirty="0">
                <a:solidFill>
                  <a:srgbClr val="FF3300"/>
                </a:solidFill>
                <a:latin typeface="B Nazanin"/>
                <a:cs typeface="B Nazanin" panose="00000400000000000000" pitchFamily="2" charset="-78"/>
              </a:rPr>
              <a:t>هوشمندی</a:t>
            </a:r>
            <a:r>
              <a:rPr lang="fa-IR" sz="2400" dirty="0">
                <a:solidFill>
                  <a:srgbClr val="000000"/>
                </a:solidFill>
                <a:latin typeface="B Nazanin"/>
                <a:cs typeface="B Nazanin" panose="00000400000000000000" pitchFamily="2" charset="-78"/>
              </a:rPr>
              <a:t> نياز دارند.</a:t>
            </a:r>
            <a:endParaRPr lang="en-US" sz="2400" dirty="0">
              <a:solidFill>
                <a:srgbClr val="000000"/>
              </a:solidFill>
              <a:latin typeface="B Nazanin"/>
              <a:cs typeface="B Nazanin" panose="00000400000000000000" pitchFamily="2" charset="-78"/>
            </a:endParaRPr>
          </a:p>
          <a:p>
            <a:pPr lvl="1" algn="r" rtl="1">
              <a:lnSpc>
                <a:spcPct val="97000"/>
              </a:lnSpc>
              <a:buClr>
                <a:srgbClr val="000000"/>
              </a:buClr>
              <a:buSzPct val="68000"/>
              <a:buBlip>
                <a:blip r:embed="rId2"/>
              </a:buBlip>
            </a:pPr>
            <a:r>
              <a:rPr lang="ar-SA" sz="2400" dirty="0">
                <a:latin typeface="B Homa"/>
                <a:cs typeface="B Nazanin" panose="00000400000000000000" pitchFamily="2" charset="-78"/>
              </a:rPr>
              <a:t>به طور </a:t>
            </a:r>
            <a:r>
              <a:rPr lang="ar-SA" sz="2400" dirty="0">
                <a:latin typeface="B Nazanin"/>
                <a:cs typeface="B Nazanin" panose="00000400000000000000" pitchFamily="2" charset="-78"/>
              </a:rPr>
              <a:t>رسمي در </a:t>
            </a:r>
            <a:r>
              <a:rPr lang="ar-SA" sz="2400" dirty="0">
                <a:latin typeface="B Homa"/>
                <a:cs typeface="B Nazanin" panose="00000400000000000000" pitchFamily="2" charset="-78"/>
              </a:rPr>
              <a:t>سال 1956 مطرح شده است.</a:t>
            </a:r>
            <a:endParaRPr lang="fa-IR" sz="2400" dirty="0">
              <a:latin typeface="B Homa"/>
              <a:cs typeface="B Nazanin" panose="00000400000000000000" pitchFamily="2" charset="-78"/>
            </a:endParaRPr>
          </a:p>
        </p:txBody>
      </p:sp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691438" y="3505200"/>
            <a:ext cx="8080709" cy="286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27038" indent="-215900"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rtl="1" eaLnBrk="1">
              <a:lnSpc>
                <a:spcPct val="97000"/>
              </a:lnSpc>
              <a:buClr>
                <a:srgbClr val="000000"/>
              </a:buClr>
              <a:buSzPct val="68000"/>
            </a:pPr>
            <a:endParaRPr lang="fa-IR" dirty="0">
              <a:solidFill>
                <a:srgbClr val="000000"/>
              </a:solidFill>
              <a:latin typeface="Nimbus Roman No9 L" pitchFamily="16" charset="0"/>
              <a:cs typeface="B Nazanin" panose="00000400000000000000" pitchFamily="2" charset="-78"/>
            </a:endParaRPr>
          </a:p>
          <a:p>
            <a:pPr lvl="1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2"/>
              </a:buBlip>
            </a:pPr>
            <a:r>
              <a:rPr lang="fa-IR" dirty="0">
                <a:solidFill>
                  <a:srgbClr val="000000"/>
                </a:solidFill>
                <a:latin typeface="Nimbus Roman No9 L" pitchFamily="16" charset="0"/>
                <a:cs typeface="B Nazanin" panose="00000400000000000000" pitchFamily="2" charset="-78"/>
              </a:rPr>
              <a:t> تعريف </a:t>
            </a:r>
            <a:r>
              <a:rPr lang="fa-IR" dirty="0">
                <a:solidFill>
                  <a:srgbClr val="FF3300"/>
                </a:solidFill>
                <a:latin typeface="Nimbus Roman No9 L" pitchFamily="16" charset="0"/>
                <a:cs typeface="B Nazanin" panose="00000400000000000000" pitchFamily="2" charset="-78"/>
              </a:rPr>
              <a:t>هوش مصنوعی</a:t>
            </a:r>
            <a:r>
              <a:rPr lang="fa-IR" dirty="0">
                <a:solidFill>
                  <a:srgbClr val="000000"/>
                </a:solidFill>
                <a:latin typeface="Nimbus Roman No9 L" pitchFamily="16" charset="0"/>
                <a:cs typeface="B Nazanin" panose="00000400000000000000" pitchFamily="2" charset="-78"/>
              </a:rPr>
              <a:t> ؟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2"/>
              </a:buBlip>
            </a:pPr>
            <a:r>
              <a:rPr lang="fa-IR" dirty="0">
                <a:solidFill>
                  <a:srgbClr val="000000"/>
                </a:solidFill>
                <a:latin typeface="Nimbus Roman No9 L" pitchFamily="16" charset="0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accent2"/>
                </a:solidFill>
                <a:latin typeface="Nimbus Roman No9 L" pitchFamily="16" charset="0"/>
                <a:cs typeface="B Nazanin" panose="00000400000000000000" pitchFamily="2" charset="-78"/>
              </a:rPr>
              <a:t>معقول و منطقی</a:t>
            </a:r>
            <a:r>
              <a:rPr lang="fa-IR" dirty="0">
                <a:solidFill>
                  <a:srgbClr val="000000"/>
                </a:solidFill>
                <a:latin typeface="Nimbus Roman No9 L" pitchFamily="16" charset="0"/>
                <a:cs typeface="B Nazanin" panose="00000400000000000000" pitchFamily="2" charset="-78"/>
              </a:rPr>
              <a:t> فکر کردن </a:t>
            </a:r>
            <a:endParaRPr lang="en-GB" i="1" dirty="0">
              <a:solidFill>
                <a:srgbClr val="000000"/>
              </a:solidFill>
              <a:latin typeface="Nimbus Roman No9 L" pitchFamily="16" charset="0"/>
              <a:cs typeface="B Nazanin" panose="00000400000000000000" pitchFamily="2" charset="-78"/>
            </a:endParaRP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2"/>
              </a:buBlip>
            </a:pPr>
            <a:r>
              <a:rPr lang="fa-IR" dirty="0">
                <a:solidFill>
                  <a:srgbClr val="000000"/>
                </a:solidFill>
                <a:latin typeface="Nimbus Roman No9 L" pitchFamily="16" charset="0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accent2"/>
                </a:solidFill>
                <a:latin typeface="Nimbus Roman No9 L" pitchFamily="16" charset="0"/>
                <a:cs typeface="B Nazanin" panose="00000400000000000000" pitchFamily="2" charset="-78"/>
              </a:rPr>
              <a:t>همانند انسان</a:t>
            </a:r>
            <a:r>
              <a:rPr lang="fa-IR" dirty="0">
                <a:solidFill>
                  <a:srgbClr val="000000"/>
                </a:solidFill>
                <a:latin typeface="Nimbus Roman No9 L" pitchFamily="16" charset="0"/>
                <a:cs typeface="B Nazanin" panose="00000400000000000000" pitchFamily="2" charset="-78"/>
              </a:rPr>
              <a:t> فکر کردن 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2"/>
              </a:buBlip>
            </a:pPr>
            <a:endParaRPr lang="fa-IR" dirty="0">
              <a:solidFill>
                <a:srgbClr val="000000"/>
              </a:solidFill>
              <a:latin typeface="Nimbus Roman No9 L" pitchFamily="16" charset="0"/>
              <a:cs typeface="B Nazanin" panose="00000400000000000000" pitchFamily="2" charset="-78"/>
            </a:endParaRP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2"/>
              </a:buBlip>
            </a:pPr>
            <a:r>
              <a:rPr lang="fa-IR" dirty="0">
                <a:solidFill>
                  <a:schemeClr val="accent2"/>
                </a:solidFill>
                <a:latin typeface="Nimbus Roman No9 L" pitchFamily="16" charset="0"/>
                <a:cs typeface="B Nazanin" panose="00000400000000000000" pitchFamily="2" charset="-78"/>
              </a:rPr>
              <a:t> معقول و منطقی</a:t>
            </a:r>
            <a:r>
              <a:rPr lang="fa-IR" dirty="0">
                <a:solidFill>
                  <a:srgbClr val="000000"/>
                </a:solidFill>
                <a:latin typeface="Nimbus Roman No9 L" pitchFamily="16" charset="0"/>
                <a:cs typeface="B Nazanin" panose="00000400000000000000" pitchFamily="2" charset="-78"/>
              </a:rPr>
              <a:t> عمل کردن </a:t>
            </a:r>
            <a:endParaRPr lang="en-GB" i="1" dirty="0">
              <a:solidFill>
                <a:srgbClr val="000000"/>
              </a:solidFill>
              <a:latin typeface="Nimbus Roman No9 L" pitchFamily="16" charset="0"/>
              <a:cs typeface="B Nazanin" panose="00000400000000000000" pitchFamily="2" charset="-78"/>
            </a:endParaRP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Blip>
                <a:blip r:embed="rId2"/>
              </a:buBlip>
            </a:pPr>
            <a:r>
              <a:rPr lang="fa-IR" dirty="0">
                <a:solidFill>
                  <a:srgbClr val="000000"/>
                </a:solidFill>
                <a:latin typeface="Nimbus Roman No9 L" pitchFamily="16" charset="0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accent2"/>
                </a:solidFill>
                <a:latin typeface="Nimbus Roman No9 L" pitchFamily="16" charset="0"/>
                <a:cs typeface="B Nazanin" panose="00000400000000000000" pitchFamily="2" charset="-78"/>
              </a:rPr>
              <a:t>همانند انسان</a:t>
            </a:r>
            <a:r>
              <a:rPr lang="fa-IR" dirty="0">
                <a:solidFill>
                  <a:srgbClr val="000000"/>
                </a:solidFill>
                <a:latin typeface="Nimbus Roman No9 L" pitchFamily="16" charset="0"/>
                <a:cs typeface="B Nazanin" panose="00000400000000000000" pitchFamily="2" charset="-78"/>
              </a:rPr>
              <a:t> عمل کردن</a:t>
            </a:r>
          </a:p>
          <a:p>
            <a:pPr lvl="2" algn="r" rtl="1" eaLnBrk="1">
              <a:lnSpc>
                <a:spcPct val="97000"/>
              </a:lnSpc>
              <a:buClr>
                <a:srgbClr val="000000"/>
              </a:buClr>
              <a:buSzPct val="68000"/>
              <a:buFont typeface="Times New Roman" pitchFamily="18" charset="0"/>
              <a:buNone/>
            </a:pPr>
            <a:endParaRPr lang="fa-IR" dirty="0">
              <a:solidFill>
                <a:srgbClr val="000000"/>
              </a:solidFill>
              <a:latin typeface="Nimbus Roman No9 L" pitchFamily="16" charset="0"/>
              <a:cs typeface="Times New Roman (Arabic)" charset="-78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600200" y="228600"/>
            <a:ext cx="7316787" cy="830997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/>
            <a:r>
              <a:rPr lang="fa-IR" sz="2400" b="1" dirty="0"/>
              <a:t>هوش مصنوعی</a:t>
            </a:r>
          </a:p>
          <a:p>
            <a:pPr algn="r" rtl="1"/>
            <a:r>
              <a:rPr lang="en-US" sz="2400" b="1" dirty="0"/>
              <a:t>Artificial Intelligence  (AI)</a:t>
            </a:r>
          </a:p>
        </p:txBody>
      </p:sp>
    </p:spTree>
    <p:extLst>
      <p:ext uri="{BB962C8B-B14F-4D97-AF65-F5344CB8AC3E}">
        <p14:creationId xmlns:p14="http://schemas.microsoft.com/office/powerpoint/2010/main" val="2858863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417638" y="247025"/>
            <a:ext cx="7316787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 eaLnBrk="1" hangingPunct="1"/>
            <a:r>
              <a:rPr lang="fa-IR" sz="4400" b="1" dirty="0">
                <a:latin typeface="B Nazanin"/>
                <a:cs typeface="Homa" pitchFamily="2" charset="-78"/>
              </a:rPr>
              <a:t>مقدمه</a:t>
            </a:r>
            <a:endParaRPr lang="en-US" sz="2400" b="1" dirty="0">
              <a:latin typeface="B Nazanin"/>
              <a:cs typeface="Homa" pitchFamily="2" charset="-78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715236" y="1639887"/>
            <a:ext cx="8019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هوش مصنوعی: </a:t>
            </a:r>
            <a:r>
              <a:rPr lang="fa-IR" sz="2400" dirty="0">
                <a:cs typeface="B Nazanin" panose="00000400000000000000" pitchFamily="2" charset="-78"/>
              </a:rPr>
              <a:t>علم ساخت ماشین‌هایی است که</a:t>
            </a:r>
            <a:endParaRPr lang="en-US" sz="2400" dirty="0">
              <a:cs typeface="B Nazanin" panose="00000400000000000000" pitchFamily="2" charset="-78"/>
            </a:endParaRPr>
          </a:p>
        </p:txBody>
      </p:sp>
      <p:grpSp>
        <p:nvGrpSpPr>
          <p:cNvPr id="10244" name="Group 4"/>
          <p:cNvGrpSpPr>
            <a:grpSpLocks/>
          </p:cNvGrpSpPr>
          <p:nvPr/>
        </p:nvGrpSpPr>
        <p:grpSpPr bwMode="auto">
          <a:xfrm>
            <a:off x="2339975" y="3217862"/>
            <a:ext cx="4248150" cy="2420938"/>
            <a:chOff x="1020" y="1480"/>
            <a:chExt cx="2223" cy="1525"/>
          </a:xfrm>
        </p:grpSpPr>
        <p:sp>
          <p:nvSpPr>
            <p:cNvPr id="8197" name="Text Box 5"/>
            <p:cNvSpPr txBox="1">
              <a:spLocks noChangeArrowheads="1"/>
            </p:cNvSpPr>
            <p:nvPr/>
          </p:nvSpPr>
          <p:spPr bwMode="auto">
            <a:xfrm>
              <a:off x="1020" y="1480"/>
              <a:ext cx="1089" cy="754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fa-IR" sz="2400">
                  <a:cs typeface="Zar" pitchFamily="2" charset="-78"/>
                </a:rPr>
                <a:t>سيستم‌هايي که مانند انسان فکر مي‌کنند</a:t>
              </a:r>
              <a:endParaRPr lang="en-US" sz="2400">
                <a:cs typeface="Zar" pitchFamily="2" charset="-78"/>
              </a:endParaRPr>
            </a:p>
          </p:txBody>
        </p:sp>
        <p:sp>
          <p:nvSpPr>
            <p:cNvPr id="8198" name="Text Box 6"/>
            <p:cNvSpPr txBox="1">
              <a:spLocks noChangeArrowheads="1"/>
            </p:cNvSpPr>
            <p:nvPr/>
          </p:nvSpPr>
          <p:spPr bwMode="auto">
            <a:xfrm>
              <a:off x="2154" y="1480"/>
              <a:ext cx="1089" cy="754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fa-IR" sz="2400" dirty="0">
                  <a:cs typeface="Zar" pitchFamily="2" charset="-78"/>
                </a:rPr>
                <a:t>سيستم‌هايي که به طور منطقي فکر مي‌کنند</a:t>
              </a:r>
              <a:endParaRPr lang="en-US" sz="2400" dirty="0">
                <a:cs typeface="Zar" pitchFamily="2" charset="-78"/>
              </a:endParaRPr>
            </a:p>
          </p:txBody>
        </p:sp>
        <p:sp>
          <p:nvSpPr>
            <p:cNvPr id="8199" name="Text Box 7"/>
            <p:cNvSpPr txBox="1">
              <a:spLocks noChangeArrowheads="1"/>
            </p:cNvSpPr>
            <p:nvPr/>
          </p:nvSpPr>
          <p:spPr bwMode="auto">
            <a:xfrm>
              <a:off x="1020" y="2251"/>
              <a:ext cx="1089" cy="754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fa-IR" sz="2400" dirty="0">
                  <a:cs typeface="Zar" pitchFamily="2" charset="-78"/>
                </a:rPr>
                <a:t>سيستم‌هايي که مانند انسان عمل مي‌کنند</a:t>
              </a:r>
              <a:endParaRPr lang="en-US" sz="2400" dirty="0">
                <a:cs typeface="Zar" pitchFamily="2" charset="-78"/>
              </a:endParaRPr>
            </a:p>
          </p:txBody>
        </p:sp>
        <p:sp>
          <p:nvSpPr>
            <p:cNvPr id="8200" name="Text Box 8"/>
            <p:cNvSpPr txBox="1">
              <a:spLocks noChangeArrowheads="1"/>
            </p:cNvSpPr>
            <p:nvPr/>
          </p:nvSpPr>
          <p:spPr bwMode="auto">
            <a:xfrm>
              <a:off x="2154" y="2251"/>
              <a:ext cx="1089" cy="754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fa-IR" sz="2400" dirty="0">
                  <a:cs typeface="Zar" pitchFamily="2" charset="-78"/>
                </a:rPr>
                <a:t>سيستم‌هايي که به طور منطقي عمل مي‌کنند </a:t>
              </a:r>
              <a:endParaRPr lang="en-US" sz="2400" dirty="0">
                <a:cs typeface="Zar" pitchFamily="2" charset="-78"/>
              </a:endParaRPr>
            </a:p>
          </p:txBody>
        </p:sp>
      </p:grpSp>
      <p:sp>
        <p:nvSpPr>
          <p:cNvPr id="10245" name="AutoShape 9"/>
          <p:cNvSpPr>
            <a:spLocks/>
          </p:cNvSpPr>
          <p:nvPr/>
        </p:nvSpPr>
        <p:spPr bwMode="auto">
          <a:xfrm>
            <a:off x="6934200" y="3187700"/>
            <a:ext cx="215900" cy="2374900"/>
          </a:xfrm>
          <a:prstGeom prst="rightBrace">
            <a:avLst>
              <a:gd name="adj1" fmla="val 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10246" name="AutoShape 10"/>
          <p:cNvSpPr>
            <a:spLocks/>
          </p:cNvSpPr>
          <p:nvPr/>
        </p:nvSpPr>
        <p:spPr bwMode="auto">
          <a:xfrm flipH="1">
            <a:off x="1812925" y="3189288"/>
            <a:ext cx="215900" cy="2374900"/>
          </a:xfrm>
          <a:prstGeom prst="rightBrace">
            <a:avLst>
              <a:gd name="adj1" fmla="val 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10247" name="AutoShape 11"/>
          <p:cNvSpPr>
            <a:spLocks/>
          </p:cNvSpPr>
          <p:nvPr/>
        </p:nvSpPr>
        <p:spPr bwMode="auto">
          <a:xfrm rot="-5400000">
            <a:off x="4391025" y="850898"/>
            <a:ext cx="290514" cy="4103687"/>
          </a:xfrm>
          <a:prstGeom prst="rightBrace">
            <a:avLst>
              <a:gd name="adj1" fmla="val 20574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10248" name="AutoShape 12"/>
          <p:cNvSpPr>
            <a:spLocks/>
          </p:cNvSpPr>
          <p:nvPr/>
        </p:nvSpPr>
        <p:spPr bwMode="auto">
          <a:xfrm rot="5400000">
            <a:off x="4387847" y="4084638"/>
            <a:ext cx="296868" cy="4103686"/>
          </a:xfrm>
          <a:prstGeom prst="rightBrace">
            <a:avLst>
              <a:gd name="adj1" fmla="val 13615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10249" name="Text Box 13"/>
          <p:cNvSpPr txBox="1">
            <a:spLocks noChangeArrowheads="1"/>
          </p:cNvSpPr>
          <p:nvPr/>
        </p:nvSpPr>
        <p:spPr bwMode="auto">
          <a:xfrm>
            <a:off x="2484438" y="6284913"/>
            <a:ext cx="4103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a-IR" sz="2400" b="1" dirty="0">
                <a:cs typeface="Zar" pitchFamily="2" charset="-78"/>
              </a:rPr>
              <a:t>تمرکز بر روي پردازش‌هاي رفتاري </a:t>
            </a:r>
            <a:endParaRPr lang="en-US" sz="2400" b="1" dirty="0">
              <a:cs typeface="Zar" pitchFamily="2" charset="-78"/>
            </a:endParaRPr>
          </a:p>
        </p:txBody>
      </p:sp>
      <p:sp>
        <p:nvSpPr>
          <p:cNvPr id="10250" name="Text Box 14"/>
          <p:cNvSpPr txBox="1">
            <a:spLocks noChangeArrowheads="1"/>
          </p:cNvSpPr>
          <p:nvPr/>
        </p:nvSpPr>
        <p:spPr bwMode="auto">
          <a:xfrm>
            <a:off x="2413000" y="2286000"/>
            <a:ext cx="4103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a-IR" sz="2400" b="1" dirty="0">
                <a:cs typeface="Zar" pitchFamily="2" charset="-78"/>
              </a:rPr>
              <a:t>پردازش‌هاي فکري و استدلالي</a:t>
            </a:r>
            <a:endParaRPr lang="en-US" sz="2400" b="1" dirty="0">
              <a:cs typeface="Zar" pitchFamily="2" charset="-78"/>
            </a:endParaRPr>
          </a:p>
        </p:txBody>
      </p:sp>
      <p:sp>
        <p:nvSpPr>
          <p:cNvPr id="10251" name="Text Box 15"/>
          <p:cNvSpPr txBox="1">
            <a:spLocks noChangeArrowheads="1"/>
          </p:cNvSpPr>
          <p:nvPr/>
        </p:nvSpPr>
        <p:spPr bwMode="auto">
          <a:xfrm>
            <a:off x="228600" y="3981450"/>
            <a:ext cx="1368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a-IR" sz="2400" b="1" dirty="0">
                <a:cs typeface="Zar" pitchFamily="2" charset="-78"/>
              </a:rPr>
              <a:t>ارائه انساني</a:t>
            </a:r>
            <a:endParaRPr lang="en-US" sz="2400" b="1" dirty="0">
              <a:cs typeface="Zar" pitchFamily="2" charset="-78"/>
            </a:endParaRPr>
          </a:p>
        </p:txBody>
      </p:sp>
      <p:sp>
        <p:nvSpPr>
          <p:cNvPr id="10252" name="Text Box 16"/>
          <p:cNvSpPr txBox="1">
            <a:spLocks noChangeArrowheads="1"/>
          </p:cNvSpPr>
          <p:nvPr/>
        </p:nvSpPr>
        <p:spPr bwMode="auto">
          <a:xfrm>
            <a:off x="7294563" y="3971925"/>
            <a:ext cx="14398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a-IR" sz="2400" b="1" dirty="0">
                <a:cs typeface="Zar" pitchFamily="2" charset="-78"/>
              </a:rPr>
              <a:t>ايده‌آل هوشمندي</a:t>
            </a:r>
            <a:endParaRPr lang="en-US" sz="2400" b="1" dirty="0">
              <a:cs typeface="Zar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8" y="28441"/>
            <a:ext cx="3358466" cy="22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754159"/>
      </p:ext>
    </p:extLst>
  </p:cSld>
  <p:clrMapOvr>
    <a:masterClrMapping/>
  </p:clrMapOvr>
</p:sld>
</file>

<file path=ppt/theme/theme1.xml><?xml version="1.0" encoding="utf-8"?>
<a:theme xmlns:a="http://schemas.openxmlformats.org/drawingml/2006/main" name="11Introduction-2015-converte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C00000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C00000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8564</TotalTime>
  <Words>2038</Words>
  <Application>Microsoft Office PowerPoint</Application>
  <PresentationFormat>On-screen Show (4:3)</PresentationFormat>
  <Paragraphs>474</Paragraphs>
  <Slides>38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1" baseType="lpstr">
      <vt:lpstr>Akram</vt:lpstr>
      <vt:lpstr>Arial</vt:lpstr>
      <vt:lpstr>B Homa</vt:lpstr>
      <vt:lpstr>B Nazanin</vt:lpstr>
      <vt:lpstr>Calibri</vt:lpstr>
      <vt:lpstr>Courier New</vt:lpstr>
      <vt:lpstr>Indigo Joker</vt:lpstr>
      <vt:lpstr>Nimbus Roman No9 L</vt:lpstr>
      <vt:lpstr>StarSymbol</vt:lpstr>
      <vt:lpstr>Times New Roman</vt:lpstr>
      <vt:lpstr>Wingdings</vt:lpstr>
      <vt:lpstr>11Introduction-2015-converted</vt:lpstr>
      <vt:lpstr>ClipArt</vt:lpstr>
      <vt:lpstr>هوش مصنوعی Artificial Intelligence</vt:lpstr>
      <vt:lpstr>هوش مصنوعی</vt:lpstr>
      <vt:lpstr>معرفی سرفصل</vt:lpstr>
      <vt:lpstr>ارزشیابی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تست تورينگ جامع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حل مساله بوسيله جستجو</vt:lpstr>
      <vt:lpstr>PowerPoint Presentation</vt:lpstr>
      <vt:lpstr>بازی‌ها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حل مسأله با استفاده از منطق</vt:lpstr>
      <vt:lpstr>PowerPoint Presentation</vt:lpstr>
      <vt:lpstr>PowerPoint Presentation</vt:lpstr>
      <vt:lpstr>PowerPoint Presentation</vt:lpstr>
      <vt:lpstr>PowerPoint Presentation</vt:lpstr>
      <vt:lpstr>فيلدهای ديگر هوش مصنوعی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mahsa</dc:creator>
  <cp:lastModifiedBy>Mahsa Soheil Shamaee</cp:lastModifiedBy>
  <cp:revision>344</cp:revision>
  <dcterms:created xsi:type="dcterms:W3CDTF">2006-08-16T00:00:00Z</dcterms:created>
  <dcterms:modified xsi:type="dcterms:W3CDTF">2023-09-25T19:49:41Z</dcterms:modified>
</cp:coreProperties>
</file>